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331" r:id="rId2"/>
    <p:sldId id="350" r:id="rId3"/>
    <p:sldId id="347" r:id="rId4"/>
    <p:sldId id="333" r:id="rId5"/>
    <p:sldId id="329" r:id="rId6"/>
    <p:sldId id="344" r:id="rId7"/>
    <p:sldId id="306" r:id="rId8"/>
    <p:sldId id="304" r:id="rId9"/>
    <p:sldId id="336" r:id="rId10"/>
    <p:sldId id="257" r:id="rId11"/>
    <p:sldId id="258" r:id="rId12"/>
    <p:sldId id="312" r:id="rId13"/>
    <p:sldId id="339" r:id="rId14"/>
    <p:sldId id="341" r:id="rId15"/>
    <p:sldId id="340" r:id="rId16"/>
    <p:sldId id="343" r:id="rId17"/>
    <p:sldId id="328" r:id="rId18"/>
    <p:sldId id="346" r:id="rId19"/>
    <p:sldId id="300" r:id="rId20"/>
    <p:sldId id="260" r:id="rId21"/>
    <p:sldId id="262" r:id="rId22"/>
    <p:sldId id="314" r:id="rId23"/>
    <p:sldId id="303" r:id="rId24"/>
    <p:sldId id="313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25289"/>
    <a:srgbClr val="2C4E8A"/>
    <a:srgbClr val="1F3764"/>
    <a:srgbClr val="161E2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/>
    <p:restoredTop sz="91344"/>
  </p:normalViewPr>
  <p:slideViewPr>
    <p:cSldViewPr snapToGrid="0">
      <p:cViewPr varScale="1">
        <p:scale>
          <a:sx n="87" d="100"/>
          <a:sy n="87" d="100"/>
        </p:scale>
        <p:origin x="48" y="96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1830264" y="685800"/>
            <a:ext cx="1051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ptos" panose="020B0004020202020204" pitchFamily="34" charset="0"/>
        <a:ea typeface="Aptos" panose="020B0004020202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>
          <a:extLst>
            <a:ext uri="{FF2B5EF4-FFF2-40B4-BE49-F238E27FC236}">
              <a16:creationId xmlns:a16="http://schemas.microsoft.com/office/drawing/2014/main" id="{BF1E9331-E175-41F7-2510-2EDE478CB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a15e50a11_0_1:notes">
            <a:extLst>
              <a:ext uri="{FF2B5EF4-FFF2-40B4-BE49-F238E27FC236}">
                <a16:creationId xmlns:a16="http://schemas.microsoft.com/office/drawing/2014/main" id="{7F42EADF-E6F0-E6EC-F52A-7F3E25DA7C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5a15e50a11_0_1:notes">
            <a:extLst>
              <a:ext uri="{FF2B5EF4-FFF2-40B4-BE49-F238E27FC236}">
                <a16:creationId xmlns:a16="http://schemas.microsoft.com/office/drawing/2014/main" id="{8C5E9A2C-56ED-17A4-7755-9719346A63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833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5a50ed703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5a50ed703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5573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736434ac5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736434ac5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4B75166F-BF6F-7E0F-5CF7-150BE9C4B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1bca24046_1_14:notes">
            <a:extLst>
              <a:ext uri="{FF2B5EF4-FFF2-40B4-BE49-F238E27FC236}">
                <a16:creationId xmlns:a16="http://schemas.microsoft.com/office/drawing/2014/main" id="{B64AEA92-A2D7-072F-2293-90E0E9531D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11bca24046_1_14:notes">
            <a:extLst>
              <a:ext uri="{FF2B5EF4-FFF2-40B4-BE49-F238E27FC236}">
                <a16:creationId xmlns:a16="http://schemas.microsoft.com/office/drawing/2014/main" id="{C1A38C3C-D62D-EAA0-AF37-7FB3697D2E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4495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736434ac57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736434ac57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IDEA committee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9D111900-11BE-E596-44D7-094E1A264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1bca24046_1_14:notes">
            <a:extLst>
              <a:ext uri="{FF2B5EF4-FFF2-40B4-BE49-F238E27FC236}">
                <a16:creationId xmlns:a16="http://schemas.microsoft.com/office/drawing/2014/main" id="{D7377D2F-A601-CFEB-CF96-9FEE7EBD87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11bca24046_1_14:notes">
            <a:extLst>
              <a:ext uri="{FF2B5EF4-FFF2-40B4-BE49-F238E27FC236}">
                <a16:creationId xmlns:a16="http://schemas.microsoft.com/office/drawing/2014/main" id="{22897C56-F4C2-FCEC-CE32-316687DA60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7323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1bca2404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11bca2404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1018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676847e8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3676847e8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4c5f96e9f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e4c5f96e9f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b898a0ec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36b898a0ec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Newly created by BOD.</a:t>
            </a:r>
          </a:p>
        </p:txBody>
      </p:sp>
    </p:spTree>
    <p:extLst>
      <p:ext uri="{BB962C8B-B14F-4D97-AF65-F5344CB8AC3E}">
        <p14:creationId xmlns:p14="http://schemas.microsoft.com/office/powerpoint/2010/main" val="900921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b898a0ec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6b898a0ec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47bce7314_7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g2e47bce7314_7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6284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a15e50a1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5a15e50a1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7067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a15e50a1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5a15e50a1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739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EBAF3CA7-A06B-44C0-23C4-7138FDD7E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8077061e6_0_53:notes">
            <a:extLst>
              <a:ext uri="{FF2B5EF4-FFF2-40B4-BE49-F238E27FC236}">
                <a16:creationId xmlns:a16="http://schemas.microsoft.com/office/drawing/2014/main" id="{C2F0B78F-11B1-36A2-6B0F-F5C7720AB8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8077061e6_0_53:notes">
            <a:extLst>
              <a:ext uri="{FF2B5EF4-FFF2-40B4-BE49-F238E27FC236}">
                <a16:creationId xmlns:a16="http://schemas.microsoft.com/office/drawing/2014/main" id="{6F9F5DF9-653F-CE65-6E46-816C4EAEA7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023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4d88c802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4d88c802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400" dirty="0"/>
              <a:t>Presented by … </a:t>
            </a:r>
            <a:r>
              <a:rPr lang="en-US" sz="1400" dirty="0">
                <a:solidFill>
                  <a:srgbClr val="000000"/>
                </a:solidFill>
                <a:effectLst/>
              </a:rPr>
              <a:t>Marissa Dyck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505DDC75-1F72-C378-E044-525C04374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8077061e6_0_53:notes">
            <a:extLst>
              <a:ext uri="{FF2B5EF4-FFF2-40B4-BE49-F238E27FC236}">
                <a16:creationId xmlns:a16="http://schemas.microsoft.com/office/drawing/2014/main" id="{836DF5C8-F79C-A7F7-4AB0-F0A568C533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8077061e6_0_53:notes">
            <a:extLst>
              <a:ext uri="{FF2B5EF4-FFF2-40B4-BE49-F238E27FC236}">
                <a16:creationId xmlns:a16="http://schemas.microsoft.com/office/drawing/2014/main" id="{FF8E9F28-DC75-5788-E839-6DAF8C65A8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713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11bb87b0f0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11bb87b0f0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100" u="none" strike="noStrike" cap="none" dirty="0" err="1">
                <a:solidFill>
                  <a:srgbClr val="000000"/>
                </a:solidFill>
                <a:ea typeface="Arial"/>
                <a:cs typeface="Calibri"/>
                <a:sym typeface="Calibri"/>
              </a:rPr>
              <a:t>Nicté</a:t>
            </a:r>
            <a:r>
              <a:rPr lang="en-US" sz="1100" u="none" strike="noStrike" cap="none" dirty="0">
                <a:solidFill>
                  <a:srgbClr val="000000"/>
                </a:solidFill>
                <a:ea typeface="Arial"/>
                <a:cs typeface="Calibri"/>
                <a:sym typeface="Calibri"/>
              </a:rPr>
              <a:t> </a:t>
            </a:r>
            <a:r>
              <a:rPr lang="en-US" sz="1100" u="none" strike="noStrike" cap="none" dirty="0" err="1">
                <a:solidFill>
                  <a:srgbClr val="000000"/>
                </a:solidFill>
                <a:ea typeface="Arial"/>
                <a:cs typeface="Calibri"/>
                <a:sym typeface="Calibri"/>
              </a:rPr>
              <a:t>Ordóñez</a:t>
            </a:r>
            <a:r>
              <a:rPr lang="en-US" sz="1100" u="none" strike="noStrike" cap="none" dirty="0">
                <a:solidFill>
                  <a:srgbClr val="000000"/>
                </a:solidFill>
                <a:ea typeface="Arial"/>
                <a:cs typeface="Calibri"/>
                <a:sym typeface="Calibri"/>
              </a:rPr>
              <a:t>, Chair</a:t>
            </a:r>
          </a:p>
          <a:p>
            <a:pPr>
              <a:spcAft>
                <a:spcPts val="600"/>
              </a:spcAft>
            </a:pPr>
            <a:r>
              <a:rPr lang="en-US" sz="1100" u="none" strike="noStrike" cap="none" dirty="0">
                <a:solidFill>
                  <a:srgbClr val="000000"/>
                </a:solidFill>
                <a:ea typeface="Arial"/>
                <a:cs typeface="Calibri"/>
                <a:sym typeface="Calibri"/>
              </a:rPr>
              <a:t>Latin American Fellowship Committee</a:t>
            </a:r>
            <a:endParaRPr lang="en-US" sz="1050" dirty="0"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769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7353fbfa5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7353fbfa5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(THEY go by name Iris)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2187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73507c3c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73507c3c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841773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 b="0" i="0">
                <a:latin typeface="Aptos" panose="020B00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0" i="0">
                <a:latin typeface="Aptos" panose="020B0004020202020204" pitchFamily="34" charset="0"/>
              </a:defRPr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50201" y="1467394"/>
            <a:ext cx="43587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ptos" panose="020B00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349775" y="-447056"/>
            <a:ext cx="4358700" cy="58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>
                <a:latin typeface="Aptos" panose="020B00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>
                <a:latin typeface="Aptos" panose="020B0004020202020204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>
                <a:latin typeface="Aptos" panose="020B00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26256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>
                <a:latin typeface="Aptos" panose="020B00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>
                <a:latin typeface="Aptos" panose="020B0004020202020204" pitchFamily="34" charset="0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>
                <a:latin typeface="Aptos" panose="020B0004020202020204" pitchFamily="34" charset="0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>
                <a:latin typeface="Aptos" panose="020B00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4502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ptos" panose="020B00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 b="0" i="0">
                <a:latin typeface="Aptos" panose="020B00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0" i="0">
                <a:solidFill>
                  <a:schemeClr val="dk1"/>
                </a:solidFill>
                <a:latin typeface="Aptos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ptos" panose="020B00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1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ptos" panose="020B00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0" i="0">
                <a:latin typeface="Aptos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0" i="0">
                <a:latin typeface="Aptos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ptos" panose="020B00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 b="0" i="0">
                <a:latin typeface="Aptos" panose="020B00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 b="0" i="0">
                <a:latin typeface="Aptos" panose="020B0004020202020204" pitchFamily="34" charset="0"/>
              </a:defRPr>
            </a:lvl1pPr>
            <a:lvl2pPr marL="914400" lvl="1" indent="-37973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marL="1371600" lvl="2" indent="-358139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marL="1828800" lvl="3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 dirty="0"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0" i="0">
                <a:latin typeface="Aptos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 b="0" i="0">
                <a:latin typeface="Aptos" panose="020B00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0" i="0">
                <a:latin typeface="Aptos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 dirty="0"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ptos" panose="020B00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0301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ptos" panose="020B00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ptos" panose="020B00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>
                <a:latin typeface="Aptos" panose="020B000402020202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Aptos" panose="020B0004020202020204" pitchFamily="34" charset="0"/>
                <a:ea typeface="Aptos" panose="020B000402020202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Aptos" panose="020B0004020202020204" pitchFamily="34" charset="0"/>
                <a:ea typeface="Aptos" panose="020B000402020202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Aptos" panose="020B0004020202020204" pitchFamily="34" charset="0"/>
                <a:ea typeface="Aptos" panose="020B0004020202020204" pitchFamily="34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ptos" panose="020B0004020202020204" pitchFamily="34" charset="0"/>
          <a:ea typeface="Aptos" panose="020B00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ptos" panose="020B0004020202020204" pitchFamily="34" charset="0"/>
          <a:ea typeface="Aptos" panose="020B00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00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26549" y="0"/>
            <a:ext cx="7317451" cy="51435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15500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63" y="1832610"/>
            <a:ext cx="2414016" cy="685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547D7B-D590-0547-7140-C74D0C8D3C5A}"/>
              </a:ext>
            </a:extLst>
          </p:cNvPr>
          <p:cNvSpPr/>
          <p:nvPr/>
        </p:nvSpPr>
        <p:spPr>
          <a:xfrm>
            <a:off x="6337192" y="578224"/>
            <a:ext cx="615448" cy="23532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A04D89-06C4-9EDD-C9D9-86C472B38B63}"/>
              </a:ext>
            </a:extLst>
          </p:cNvPr>
          <p:cNvSpPr/>
          <p:nvPr/>
        </p:nvSpPr>
        <p:spPr>
          <a:xfrm>
            <a:off x="6183069" y="1721224"/>
            <a:ext cx="2644925" cy="19498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600867-2887-FC04-C3FC-607C992F5058}"/>
              </a:ext>
            </a:extLst>
          </p:cNvPr>
          <p:cNvCxnSpPr>
            <a:cxnSpLocks/>
          </p:cNvCxnSpPr>
          <p:nvPr/>
        </p:nvCxnSpPr>
        <p:spPr>
          <a:xfrm>
            <a:off x="532737" y="2572413"/>
            <a:ext cx="277500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4A623F3-F856-362A-7A88-DAFAD5C32857}"/>
              </a:ext>
            </a:extLst>
          </p:cNvPr>
          <p:cNvSpPr txBox="1">
            <a:spLocks/>
          </p:cNvSpPr>
          <p:nvPr/>
        </p:nvSpPr>
        <p:spPr>
          <a:xfrm>
            <a:off x="2954314" y="1229546"/>
            <a:ext cx="4761280" cy="240544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Myriad Pro" panose="020B0503030403020204" pitchFamily="34" charset="0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rPr>
              <a:t>104</a:t>
            </a:r>
            <a:r>
              <a:rPr lang="en-US" sz="2000" kern="1200" baseline="3000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rPr>
              <a:t>th </a:t>
            </a:r>
            <a:r>
              <a:rPr lang="en-US" sz="2000" kern="120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rPr>
              <a:t>annual meeting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4000" kern="120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rPr>
              <a:t>American Society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4000" kern="120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rPr>
              <a:t>of Mammalogists awards ceremony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70ACBA-0001-3626-401D-F3B4ACCCDB69}"/>
              </a:ext>
            </a:extLst>
          </p:cNvPr>
          <p:cNvCxnSpPr>
            <a:cxnSpLocks/>
          </p:cNvCxnSpPr>
          <p:nvPr/>
        </p:nvCxnSpPr>
        <p:spPr>
          <a:xfrm>
            <a:off x="7444667" y="2572413"/>
            <a:ext cx="139850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8E3E16-3EBA-32E0-70BD-65C22E9EF4F0}"/>
              </a:ext>
            </a:extLst>
          </p:cNvPr>
          <p:cNvGrpSpPr/>
          <p:nvPr/>
        </p:nvGrpSpPr>
        <p:grpSpPr>
          <a:xfrm>
            <a:off x="1534088" y="1054544"/>
            <a:ext cx="1658572" cy="2988635"/>
            <a:chOff x="1534088" y="1054544"/>
            <a:chExt cx="1658572" cy="2988635"/>
          </a:xfrm>
        </p:grpSpPr>
        <p:pic>
          <p:nvPicPr>
            <p:cNvPr id="4" name="Picture 3" descr="A drawing of a deer&#10;&#10;AI-generated content may be incorrect.">
              <a:extLst>
                <a:ext uri="{FF2B5EF4-FFF2-40B4-BE49-F238E27FC236}">
                  <a16:creationId xmlns:a16="http://schemas.microsoft.com/office/drawing/2014/main" id="{E99E687C-6EF8-112E-0E1F-C30077B71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48" b="89745" l="8213" r="93841">
                          <a14:foregroundMark x1="34420" y1="31635" x2="34420" y2="31635"/>
                          <a14:foregroundMark x1="38043" y1="30898" x2="38043" y2="30898"/>
                          <a14:foregroundMark x1="45290" y1="34115" x2="45290" y2="34115"/>
                          <a14:foregroundMark x1="49879" y1="36997" x2="49879" y2="36997"/>
                          <a14:foregroundMark x1="52657" y1="35791" x2="52657" y2="35791"/>
                          <a14:foregroundMark x1="51691" y1="35657" x2="51691" y2="35657"/>
                          <a14:foregroundMark x1="52778" y1="35590" x2="52778" y2="35590"/>
                          <a14:foregroundMark x1="52778" y1="36528" x2="52778" y2="36528"/>
                          <a14:foregroundMark x1="51812" y1="36193" x2="51812" y2="36193"/>
                          <a14:foregroundMark x1="55676" y1="37198" x2="55676" y2="37198"/>
                          <a14:foregroundMark x1="62198" y1="34316" x2="62198" y2="34316"/>
                          <a14:foregroundMark x1="29469" y1="33981" x2="29469" y2="33981"/>
                          <a14:foregroundMark x1="25242" y1="30228" x2="25242" y2="30228"/>
                          <a14:foregroundMark x1="8696" y1="19236" x2="8696" y2="19236"/>
                          <a14:foregroundMark x1="17391" y1="23525" x2="17391" y2="23525"/>
                          <a14:foregroundMark x1="11232" y1="20576" x2="11232" y2="20576"/>
                          <a14:foregroundMark x1="12560" y1="6032" x2="12560" y2="6032"/>
                          <a14:foregroundMark x1="9541" y1="8378" x2="9541" y2="8378"/>
                          <a14:foregroundMark x1="9903" y1="13405" x2="9903" y2="13405"/>
                          <a14:foregroundMark x1="13285" y1="18164" x2="13285" y2="18164"/>
                          <a14:foregroundMark x1="18237" y1="21448" x2="18237" y2="21448"/>
                          <a14:foregroundMark x1="21014" y1="23592" x2="21014" y2="23592"/>
                          <a14:foregroundMark x1="14855" y1="15885" x2="14855" y2="15885"/>
                          <a14:foregroundMark x1="11594" y1="9450" x2="11594" y2="9450"/>
                          <a14:foregroundMark x1="8696" y1="9651" x2="8696" y2="9651"/>
                          <a14:foregroundMark x1="8454" y1="10523" x2="8454" y2="10523"/>
                          <a14:foregroundMark x1="9179" y1="10791" x2="9179" y2="10791"/>
                          <a14:foregroundMark x1="8213" y1="11729" x2="8213" y2="11729"/>
                          <a14:foregroundMark x1="14251" y1="5429" x2="14251" y2="5429"/>
                          <a14:foregroundMark x1="18357" y1="5697" x2="18357" y2="5697"/>
                          <a14:foregroundMark x1="22585" y1="6300" x2="22585" y2="6300"/>
                          <a14:foregroundMark x1="26449" y1="7105" x2="26449" y2="7105"/>
                          <a14:foregroundMark x1="24517" y1="6367" x2="24517" y2="6367"/>
                          <a14:foregroundMark x1="27657" y1="7172" x2="27657" y2="7172"/>
                          <a14:foregroundMark x1="28865" y1="7440" x2="28865" y2="7440"/>
                          <a14:foregroundMark x1="29589" y1="7373" x2="29589" y2="7373"/>
                          <a14:foregroundMark x1="29106" y1="7574" x2="29106" y2="7574"/>
                          <a14:foregroundMark x1="27778" y1="7306" x2="27778" y2="7306"/>
                          <a14:foregroundMark x1="26812" y1="7239" x2="26812" y2="7239"/>
                          <a14:foregroundMark x1="24879" y1="6903" x2="24879" y2="6903"/>
                          <a14:foregroundMark x1="22585" y1="6635" x2="22585" y2="6635"/>
                          <a14:foregroundMark x1="20290" y1="6702" x2="20290" y2="6702"/>
                          <a14:foregroundMark x1="17029" y1="7172" x2="17029" y2="7172"/>
                          <a14:foregroundMark x1="15459" y1="7507" x2="15459" y2="7507"/>
                          <a14:foregroundMark x1="14251" y1="8311" x2="14251" y2="8311"/>
                          <a14:foregroundMark x1="16184" y1="5563" x2="16184" y2="5563"/>
                          <a14:foregroundMark x1="19565" y1="5563" x2="19565" y2="5563"/>
                          <a14:foregroundMark x1="20290" y1="5764" x2="20290" y2="5764"/>
                          <a14:foregroundMark x1="22101" y1="5764" x2="22101" y2="5764"/>
                          <a14:foregroundMark x1="22464" y1="5965" x2="22464" y2="5965"/>
                          <a14:foregroundMark x1="22947" y1="5764" x2="22947" y2="5764"/>
                          <a14:foregroundMark x1="29469" y1="7440" x2="29469" y2="7440"/>
                          <a14:foregroundMark x1="11111" y1="6233" x2="11111" y2="6233"/>
                          <a14:foregroundMark x1="11111" y1="6300" x2="11111" y2="6300"/>
                          <a14:foregroundMark x1="91546" y1="2815" x2="91546" y2="2815"/>
                          <a14:foregroundMark x1="93720" y1="2949" x2="93720" y2="2949"/>
                          <a14:foregroundMark x1="93961" y1="4021" x2="93961" y2="4021"/>
                          <a14:foregroundMark x1="91908" y1="2949" x2="91908" y2="2949"/>
                          <a14:foregroundMark x1="93478" y1="6233" x2="93478" y2="6233"/>
                          <a14:foregroundMark x1="92995" y1="8445" x2="92995" y2="8445"/>
                          <a14:foregroundMark x1="90580" y1="11461" x2="90580" y2="11461"/>
                          <a14:foregroundMark x1="92150" y1="9383" x2="92150" y2="9383"/>
                          <a14:foregroundMark x1="77657" y1="17560" x2="77657" y2="17560"/>
                          <a14:foregroundMark x1="75121" y1="16890" x2="75121" y2="16890"/>
                          <a14:foregroundMark x1="72947" y1="16555" x2="72947" y2="16555"/>
                          <a14:foregroundMark x1="71618" y1="16756" x2="71618" y2="16756"/>
                          <a14:foregroundMark x1="72101" y1="17694" x2="72101" y2="17694"/>
                          <a14:foregroundMark x1="73068" y1="18834" x2="73068" y2="18834"/>
                          <a14:foregroundMark x1="25725" y1="5898" x2="25725" y2="5898"/>
                          <a14:foregroundMark x1="64251" y1="32976" x2="64251" y2="32976"/>
                          <a14:foregroundMark x1="86715" y1="23458" x2="86715" y2="23458"/>
                          <a14:foregroundMark x1="87198" y1="26542" x2="87198" y2="26542"/>
                          <a14:foregroundMark x1="87802" y1="24665" x2="87802" y2="24665"/>
                          <a14:foregroundMark x1="85507" y1="27011" x2="85507" y2="27011"/>
                          <a14:foregroundMark x1="84300" y1="28351" x2="84300" y2="28351"/>
                          <a14:foregroundMark x1="80193" y1="31300" x2="80193" y2="31300"/>
                          <a14:foregroundMark x1="78623" y1="33780" x2="78623" y2="33780"/>
                          <a14:foregroundMark x1="82126" y1="39678" x2="82126" y2="39678"/>
                          <a14:foregroundMark x1="68357" y1="42158" x2="68357" y2="42158"/>
                          <a14:foregroundMark x1="70411" y1="38807" x2="70411" y2="38807"/>
                          <a14:foregroundMark x1="60870" y1="43700" x2="60870" y2="43700"/>
                          <a14:foregroundMark x1="65097" y1="45375" x2="65097" y2="45375"/>
                          <a14:foregroundMark x1="61232" y1="47654" x2="61232" y2="47654"/>
                          <a14:foregroundMark x1="57488" y1="44906" x2="57488" y2="44906"/>
                          <a14:foregroundMark x1="54831" y1="50402" x2="54831" y2="50402"/>
                          <a14:foregroundMark x1="54831" y1="50000" x2="54831" y2="50000"/>
                          <a14:foregroundMark x1="32609" y1="41555" x2="32609" y2="41555"/>
                          <a14:foregroundMark x1="31884" y1="41488" x2="31884" y2="41488"/>
                          <a14:foregroundMark x1="32367" y1="41622" x2="32367" y2="41622"/>
                          <a14:foregroundMark x1="32609" y1="41287" x2="32609" y2="41287"/>
                          <a14:foregroundMark x1="32729" y1="41622" x2="32729" y2="41622"/>
                          <a14:foregroundMark x1="32850" y1="41756" x2="32850" y2="41756"/>
                          <a14:foregroundMark x1="33092" y1="41756" x2="33092" y2="41756"/>
                          <a14:foregroundMark x1="33454" y1="41689" x2="33454" y2="41689"/>
                          <a14:foregroundMark x1="32488" y1="41622" x2="32488" y2="41622"/>
                          <a14:foregroundMark x1="32126" y1="41354" x2="32126" y2="41354"/>
                          <a14:foregroundMark x1="32126" y1="41287" x2="32126" y2="41287"/>
                          <a14:foregroundMark x1="33092" y1="41689" x2="33092" y2="41689"/>
                          <a14:foregroundMark x1="32367" y1="41354" x2="32367" y2="41354"/>
                          <a14:foregroundMark x1="27657" y1="58177" x2="27657" y2="58177"/>
                          <a14:foregroundMark x1="28502" y1="59786" x2="28502" y2="59786"/>
                          <a14:foregroundMark x1="28986" y1="60523" x2="28986" y2="60523"/>
                          <a14:foregroundMark x1="28623" y1="60255" x2="28623" y2="60255"/>
                          <a14:foregroundMark x1="29227" y1="60054" x2="29227" y2="60054"/>
                          <a14:foregroundMark x1="81159" y1="51877" x2="81159" y2="51877"/>
                          <a14:foregroundMark x1="82126" y1="52547" x2="82126" y2="52547"/>
                          <a14:foregroundMark x1="82126" y1="53552" x2="82126" y2="53552"/>
                          <a14:foregroundMark x1="84179" y1="56635" x2="84179" y2="56635"/>
                          <a14:foregroundMark x1="84058" y1="55295" x2="84058" y2="55295"/>
                          <a14:foregroundMark x1="83696" y1="57172" x2="83696" y2="57172"/>
                          <a14:foregroundMark x1="84420" y1="57708" x2="84420" y2="57708"/>
                          <a14:foregroundMark x1="83575" y1="58646" x2="83575" y2="58646"/>
                          <a14:foregroundMark x1="84783" y1="58445" x2="84783" y2="58445"/>
                          <a14:foregroundMark x1="85628" y1="59987" x2="85628" y2="59987"/>
                          <a14:foregroundMark x1="86111" y1="61595" x2="86111" y2="61595"/>
                          <a14:foregroundMark x1="70411" y1="49330" x2="70411" y2="49330"/>
                          <a14:foregroundMark x1="68599" y1="50737" x2="68599" y2="50737"/>
                          <a14:foregroundMark x1="38406" y1="62802" x2="38406" y2="62802"/>
                          <a14:foregroundMark x1="38527" y1="63807" x2="38527" y2="63807"/>
                          <a14:foregroundMark x1="37560" y1="66220" x2="37560" y2="66220"/>
                          <a14:foregroundMark x1="40338" y1="74129" x2="40338" y2="74129"/>
                          <a14:foregroundMark x1="39734" y1="73056" x2="39734" y2="73056"/>
                          <a14:foregroundMark x1="38043" y1="72185" x2="38043" y2="72185"/>
                          <a14:foregroundMark x1="40338" y1="74866" x2="40338" y2="74866"/>
                          <a14:foregroundMark x1="41667" y1="76273" x2="41667" y2="76273"/>
                          <a14:foregroundMark x1="42754" y1="77681" x2="42754" y2="77681"/>
                          <a14:foregroundMark x1="46981" y1="76609" x2="46981" y2="76609"/>
                          <a14:foregroundMark x1="50845" y1="76408" x2="50845" y2="76408"/>
                          <a14:foregroundMark x1="48671" y1="74598" x2="48671" y2="74598"/>
                          <a14:foregroundMark x1="49034" y1="77078" x2="49034" y2="77078"/>
                          <a14:foregroundMark x1="52415" y1="75067" x2="52415" y2="75067"/>
                          <a14:foregroundMark x1="52778" y1="77480" x2="52778" y2="77480"/>
                          <a14:foregroundMark x1="52415" y1="74598" x2="52415" y2="74598"/>
                          <a14:foregroundMark x1="53623" y1="77413" x2="53623" y2="77413"/>
                          <a14:foregroundMark x1="54227" y1="75000" x2="54227" y2="75000"/>
                          <a14:foregroundMark x1="55314" y1="77078" x2="55314" y2="77078"/>
                          <a14:foregroundMark x1="56401" y1="77748" x2="56401" y2="77748"/>
                          <a14:foregroundMark x1="55193" y1="74531" x2="55193" y2="74531"/>
                          <a14:foregroundMark x1="46014" y1="67024" x2="46014" y2="67024"/>
                          <a14:foregroundMark x1="48430" y1="67359" x2="48430" y2="67359"/>
                          <a14:foregroundMark x1="50725" y1="67560" x2="50725" y2="67560"/>
                          <a14:foregroundMark x1="82367" y1="61327" x2="82367" y2="61327"/>
                          <a14:foregroundMark x1="82488" y1="60791" x2="82488" y2="60791"/>
                          <a14:foregroundMark x1="85145" y1="62466" x2="85145" y2="62466"/>
                          <a14:foregroundMark x1="87923" y1="63204" x2="87923" y2="63204"/>
                          <a14:foregroundMark x1="88285" y1="63941" x2="88285" y2="63941"/>
                          <a14:foregroundMark x1="83213" y1="63271" x2="83213" y2="63271"/>
                          <a14:foregroundMark x1="86594" y1="64678" x2="86594" y2="64678"/>
                          <a14:foregroundMark x1="85870" y1="64008" x2="85870" y2="64008"/>
                          <a14:foregroundMark x1="88889" y1="65483" x2="88889" y2="65483"/>
                          <a14:foregroundMark x1="90700" y1="66287" x2="90700" y2="66287"/>
                          <a14:foregroundMark x1="90821" y1="67158" x2="90821" y2="67158"/>
                          <a14:foregroundMark x1="89855" y1="69437" x2="89855" y2="69437"/>
                          <a14:foregroundMark x1="89251" y1="71716" x2="89251" y2="71716"/>
                          <a14:foregroundMark x1="89734" y1="73525" x2="89734" y2="73525"/>
                          <a14:foregroundMark x1="87319" y1="76139" x2="87319" y2="76139"/>
                          <a14:foregroundMark x1="80435" y1="78284" x2="80435" y2="78284"/>
                          <a14:foregroundMark x1="78502" y1="78351" x2="78502" y2="78351"/>
                          <a14:foregroundMark x1="82005" y1="79290" x2="82005" y2="79290"/>
                          <a14:foregroundMark x1="78986" y1="80563" x2="78986" y2="80563"/>
                          <a14:foregroundMark x1="75725" y1="77279" x2="75725" y2="77279"/>
                          <a14:foregroundMark x1="77536" y1="82038" x2="77536" y2="82038"/>
                          <a14:foregroundMark x1="73551" y1="77882" x2="73551" y2="77882"/>
                          <a14:foregroundMark x1="77536" y1="81166" x2="77536" y2="81166"/>
                          <a14:foregroundMark x1="72343" y1="78552" x2="72343" y2="78552"/>
                          <a14:foregroundMark x1="71377" y1="80161" x2="71377" y2="80161"/>
                          <a14:foregroundMark x1="73551" y1="82105" x2="73551" y2="82105"/>
                          <a14:foregroundMark x1="73068" y1="84383" x2="73068" y2="84383"/>
                          <a14:foregroundMark x1="70411" y1="80563" x2="70411" y2="80563"/>
                          <a14:foregroundMark x1="68961" y1="81367" x2="68961" y2="81367"/>
                          <a14:foregroundMark x1="71014" y1="82909" x2="71014" y2="82909"/>
                          <a14:foregroundMark x1="73430" y1="83445" x2="73430" y2="83445"/>
                          <a14:foregroundMark x1="74758" y1="84182" x2="74758" y2="84182"/>
                          <a14:foregroundMark x1="68116" y1="81702" x2="68116" y2="81702"/>
                          <a14:foregroundMark x1="67029" y1="82172" x2="67029" y2="82172"/>
                          <a14:foregroundMark x1="67754" y1="82373" x2="67754" y2="82373"/>
                          <a14:foregroundMark x1="67633" y1="83378" x2="67633" y2="83378"/>
                          <a14:foregroundMark x1="69686" y1="85389" x2="69686" y2="85389"/>
                          <a14:foregroundMark x1="65217" y1="83043" x2="65217" y2="83043"/>
                          <a14:foregroundMark x1="70290" y1="87131" x2="70290" y2="87131"/>
                          <a14:foregroundMark x1="70773" y1="87265" x2="70773" y2="87265"/>
                          <a14:foregroundMark x1="71860" y1="86260" x2="71860" y2="86260"/>
                          <a14:foregroundMark x1="64493" y1="83445" x2="64493" y2="83445"/>
                          <a14:foregroundMark x1="67271" y1="85992" x2="67271" y2="85992"/>
                          <a14:foregroundMark x1="68841" y1="87601" x2="68841" y2="87601"/>
                          <a14:foregroundMark x1="68961" y1="88405" x2="68961" y2="88405"/>
                          <a14:foregroundMark x1="63285" y1="83981" x2="63285" y2="83981"/>
                          <a14:foregroundMark x1="62077" y1="84651" x2="62077" y2="84651"/>
                          <a14:foregroundMark x1="62077" y1="84450" x2="62077" y2="84450"/>
                          <a14:foregroundMark x1="62802" y1="84987" x2="62802" y2="84987"/>
                          <a14:foregroundMark x1="63164" y1="86059" x2="63164" y2="86059"/>
                          <a14:foregroundMark x1="60749" y1="85992" x2="60749" y2="85992"/>
                          <a14:foregroundMark x1="60870" y1="85657" x2="60870" y2="85657"/>
                          <a14:foregroundMark x1="60870" y1="85389" x2="60870" y2="85389"/>
                          <a14:foregroundMark x1="62077" y1="87534" x2="62077" y2="87534"/>
                          <a14:foregroundMark x1="64130" y1="88405" x2="64130" y2="88405"/>
                          <a14:foregroundMark x1="59783" y1="86729" x2="59783" y2="86729"/>
                          <a14:foregroundMark x1="59058" y1="87332" x2="59058" y2="87332"/>
                          <a14:foregroundMark x1="58937" y1="87668" x2="58937" y2="87668"/>
                          <a14:foregroundMark x1="62440" y1="89142" x2="62440" y2="89142"/>
                          <a14:foregroundMark x1="61836" y1="89745" x2="61836" y2="89745"/>
                          <a14:foregroundMark x1="49396" y1="86461" x2="49396" y2="86461"/>
                          <a14:foregroundMark x1="50725" y1="86796" x2="50725" y2="86796"/>
                          <a14:foregroundMark x1="49638" y1="86528" x2="49638" y2="86528"/>
                          <a14:foregroundMark x1="49275" y1="86193" x2="49275" y2="86193"/>
                          <a14:foregroundMark x1="50121" y1="89410" x2="50121" y2="89410"/>
                          <a14:foregroundMark x1="37077" y1="57775" x2="37077" y2="57775"/>
                          <a14:foregroundMark x1="30435" y1="59718" x2="30435" y2="59718"/>
                          <a14:foregroundMark x1="89372" y1="13271" x2="89372" y2="13271"/>
                          <a14:foregroundMark x1="88406" y1="14142" x2="88406" y2="14142"/>
                          <a14:foregroundMark x1="56280" y1="36863" x2="56280" y2="36863"/>
                          <a14:foregroundMark x1="60266" y1="35255" x2="60266" y2="35255"/>
                          <a14:foregroundMark x1="40338" y1="76944" x2="40338" y2="76944"/>
                          <a14:foregroundMark x1="43720" y1="79960" x2="43720" y2="79960"/>
                          <a14:foregroundMark x1="43599" y1="80898" x2="43599" y2="80898"/>
                          <a14:foregroundMark x1="42391" y1="79021" x2="42391" y2="79021"/>
                          <a14:foregroundMark x1="41546" y1="78418" x2="41546" y2="78418"/>
                          <a14:foregroundMark x1="40700" y1="78150" x2="40700" y2="78150"/>
                          <a14:foregroundMark x1="42512" y1="79960" x2="42512" y2="79960"/>
                          <a14:foregroundMark x1="43720" y1="81836" x2="43720" y2="81836"/>
                          <a14:foregroundMark x1="43720" y1="82641" x2="43720" y2="82641"/>
                          <a14:foregroundMark x1="42754" y1="81099" x2="42754" y2="81099"/>
                          <a14:foregroundMark x1="42995" y1="81971" x2="42995" y2="81971"/>
                          <a14:foregroundMark x1="41184" y1="79357" x2="41184" y2="79357"/>
                          <a14:foregroundMark x1="40338" y1="78686" x2="40338" y2="78686"/>
                          <a14:foregroundMark x1="41787" y1="80362" x2="41787" y2="80362"/>
                          <a14:foregroundMark x1="41787" y1="81367" x2="41787" y2="81367"/>
                          <a14:foregroundMark x1="39130" y1="76475" x2="39130" y2="76475"/>
                          <a14:foregroundMark x1="38647" y1="76072" x2="38647" y2="76072"/>
                          <a14:foregroundMark x1="37077" y1="67426" x2="37077" y2="67426"/>
                          <a14:foregroundMark x1="37440" y1="68700" x2="37440" y2="68700"/>
                          <a14:foregroundMark x1="33454" y1="62466" x2="33454" y2="62466"/>
                          <a14:foregroundMark x1="33816" y1="62399" x2="33816" y2="62399"/>
                          <a14:foregroundMark x1="32729" y1="62265" x2="32729" y2="62265"/>
                          <a14:foregroundMark x1="33816" y1="62198" x2="33816" y2="62198"/>
                          <a14:foregroundMark x1="33696" y1="62466" x2="33696" y2="62466"/>
                          <a14:foregroundMark x1="34179" y1="62399" x2="34179" y2="62399"/>
                          <a14:foregroundMark x1="33816" y1="62399" x2="33816" y2="62399"/>
                          <a14:foregroundMark x1="91063" y1="70845" x2="91063" y2="70845"/>
                          <a14:foregroundMark x1="90700" y1="70375" x2="90700" y2="70375"/>
                          <a14:foregroundMark x1="90942" y1="70576" x2="90942" y2="70576"/>
                          <a14:backgroundMark x1="38043" y1="76273" x2="38043" y2="76273"/>
                          <a14:backgroundMark x1="38285" y1="76542" x2="38285" y2="76542"/>
                          <a14:backgroundMark x1="37923" y1="76273" x2="37923" y2="76273"/>
                          <a14:backgroundMark x1="39493" y1="78820" x2="39493" y2="78820"/>
                          <a14:backgroundMark x1="39493" y1="78485" x2="39493" y2="78485"/>
                          <a14:backgroundMark x1="39614" y1="78887" x2="39614" y2="78887"/>
                          <a14:backgroundMark x1="39493" y1="78418" x2="39493" y2="78418"/>
                          <a14:backgroundMark x1="39976" y1="78887" x2="39976" y2="78887"/>
                          <a14:backgroundMark x1="39614" y1="78820" x2="39614" y2="78820"/>
                          <a14:backgroundMark x1="40821" y1="81635" x2="40821" y2="81635"/>
                          <a14:backgroundMark x1="40942" y1="81434" x2="40942" y2="81434"/>
                          <a14:backgroundMark x1="40821" y1="81635" x2="40821" y2="81635"/>
                          <a14:backgroundMark x1="40942" y1="81635" x2="40942" y2="81635"/>
                          <a14:backgroundMark x1="41546" y1="81971" x2="41546" y2="81971"/>
                          <a14:backgroundMark x1="40821" y1="81568" x2="40821" y2="81568"/>
                          <a14:backgroundMark x1="40821" y1="81099" x2="40821" y2="81099"/>
                          <a14:backgroundMark x1="40821" y1="81568" x2="40821" y2="81568"/>
                          <a14:backgroundMark x1="41425" y1="81702" x2="41425" y2="81702"/>
                          <a14:backgroundMark x1="40942" y1="81300" x2="40942" y2="81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4088" y="1054544"/>
              <a:ext cx="1658572" cy="2988635"/>
            </a:xfrm>
            <a:prstGeom prst="rect">
              <a:avLst/>
            </a:prstGeom>
          </p:spPr>
        </p:pic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F7895C7-F110-0083-9135-F6FD62E1915E}"/>
                </a:ext>
              </a:extLst>
            </p:cNvPr>
            <p:cNvSpPr/>
            <p:nvPr/>
          </p:nvSpPr>
          <p:spPr>
            <a:xfrm>
              <a:off x="2146300" y="3025775"/>
              <a:ext cx="279400" cy="720297"/>
            </a:xfrm>
            <a:custGeom>
              <a:avLst/>
              <a:gdLst>
                <a:gd name="connsiteX0" fmla="*/ 0 w 279400"/>
                <a:gd name="connsiteY0" fmla="*/ 0 h 720297"/>
                <a:gd name="connsiteX1" fmla="*/ 41275 w 279400"/>
                <a:gd name="connsiteY1" fmla="*/ 381000 h 720297"/>
                <a:gd name="connsiteX2" fmla="*/ 209550 w 279400"/>
                <a:gd name="connsiteY2" fmla="*/ 679450 h 720297"/>
                <a:gd name="connsiteX3" fmla="*/ 279400 w 279400"/>
                <a:gd name="connsiteY3" fmla="*/ 717550 h 720297"/>
                <a:gd name="connsiteX4" fmla="*/ 279400 w 279400"/>
                <a:gd name="connsiteY4" fmla="*/ 717550 h 72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00" h="720297">
                  <a:moveTo>
                    <a:pt x="0" y="0"/>
                  </a:moveTo>
                  <a:cubicBezTo>
                    <a:pt x="3175" y="133879"/>
                    <a:pt x="6350" y="267758"/>
                    <a:pt x="41275" y="381000"/>
                  </a:cubicBezTo>
                  <a:cubicBezTo>
                    <a:pt x="76200" y="494242"/>
                    <a:pt x="169863" y="623358"/>
                    <a:pt x="209550" y="679450"/>
                  </a:cubicBezTo>
                  <a:cubicBezTo>
                    <a:pt x="249237" y="735542"/>
                    <a:pt x="279400" y="717550"/>
                    <a:pt x="279400" y="717550"/>
                  </a:cubicBezTo>
                  <a:lnTo>
                    <a:pt x="279400" y="717550"/>
                  </a:lnTo>
                </a:path>
              </a:pathLst>
            </a:custGeom>
            <a:noFill/>
            <a:ln>
              <a:solidFill>
                <a:srgbClr val="2C4E8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95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 flipH="1">
            <a:off x="6092502" y="-2"/>
            <a:ext cx="3051498" cy="5143499"/>
          </a:xfrm>
          <a:prstGeom prst="rect">
            <a:avLst/>
          </a:prstGeom>
          <a:gradFill>
            <a:gsLst>
              <a:gs pos="0">
                <a:srgbClr val="000000"/>
              </a:gs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flipH="1">
            <a:off x="6092502" y="-2"/>
            <a:ext cx="2708597" cy="5143499"/>
          </a:xfrm>
          <a:prstGeom prst="rect">
            <a:avLst/>
          </a:prstGeom>
          <a:gradFill>
            <a:gsLst>
              <a:gs pos="0">
                <a:srgbClr val="2F5496">
                  <a:alpha val="55686"/>
                </a:srgbClr>
              </a:gs>
              <a:gs pos="100000">
                <a:srgbClr val="000000">
                  <a:alpha val="51764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 rot="5400000">
            <a:off x="6173041" y="-80543"/>
            <a:ext cx="2890418" cy="3051499"/>
          </a:xfrm>
          <a:prstGeom prst="rect">
            <a:avLst/>
          </a:prstGeom>
          <a:gradFill>
            <a:gsLst>
              <a:gs pos="0">
                <a:srgbClr val="000000">
                  <a:alpha val="33725"/>
                </a:srgbClr>
              </a:gs>
              <a:gs pos="96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2114550" y="3541641"/>
            <a:ext cx="45720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Joshua Cortez</a:t>
            </a:r>
            <a:r>
              <a:rPr lang="en-US" sz="200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	</a:t>
            </a:r>
            <a:endParaRPr sz="200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750" y="762625"/>
            <a:ext cx="3540600" cy="3528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Google Shape;105;p14">
            <a:extLst>
              <a:ext uri="{FF2B5EF4-FFF2-40B4-BE49-F238E27FC236}">
                <a16:creationId xmlns:a16="http://schemas.microsoft.com/office/drawing/2014/main" id="{6124411A-A414-D764-82A8-A74B76DE590C}"/>
              </a:ext>
            </a:extLst>
          </p:cNvPr>
          <p:cNvSpPr txBox="1"/>
          <p:nvPr/>
        </p:nvSpPr>
        <p:spPr>
          <a:xfrm>
            <a:off x="769125" y="1452768"/>
            <a:ext cx="3095210" cy="158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u="none" strike="noStrike" cap="none" dirty="0">
                <a:solidFill>
                  <a:srgbClr val="2F5496"/>
                </a:solidFill>
                <a:latin typeface="Aptos" panose="020B0004020202020204" pitchFamily="34" charset="0"/>
                <a:sym typeface="Arial"/>
              </a:rPr>
              <a:t>2025</a:t>
            </a:r>
            <a:r>
              <a:rPr lang="en-US" sz="3600" u="none" strike="noStrike" cap="none" dirty="0">
                <a:solidFill>
                  <a:srgbClr val="2F5496"/>
                </a:solidFill>
                <a:latin typeface="Aptos" panose="020B0004020202020204" pitchFamily="34" charset="0"/>
                <a:sym typeface="Arial"/>
              </a:rPr>
              <a:t> Guy N. Cameron Award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/>
        </p:nvSpPr>
        <p:spPr>
          <a:xfrm>
            <a:off x="0" y="1"/>
            <a:ext cx="9144000" cy="5143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1636026" y="3181823"/>
            <a:ext cx="4043147" cy="89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Anita Pilar Montero</a:t>
            </a:r>
            <a:r>
              <a:rPr lang="en-US" sz="2000" b="1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en-US" sz="200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	</a:t>
            </a:r>
            <a:endParaRPr sz="2000" dirty="0">
              <a:latin typeface="Aptos" panose="020B0004020202020204" pitchFamily="34" charset="0"/>
            </a:endParaRPr>
          </a:p>
        </p:txBody>
      </p:sp>
      <p:sp>
        <p:nvSpPr>
          <p:cNvPr id="118" name="Google Shape;118;p15"/>
          <p:cNvSpPr/>
          <p:nvPr/>
        </p:nvSpPr>
        <p:spPr>
          <a:xfrm flipH="1">
            <a:off x="6092502" y="-2"/>
            <a:ext cx="3051498" cy="5143499"/>
          </a:xfrm>
          <a:prstGeom prst="rect">
            <a:avLst/>
          </a:prstGeom>
          <a:gradFill>
            <a:gsLst>
              <a:gs pos="0">
                <a:srgbClr val="000000"/>
              </a:gs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 flipH="1">
            <a:off x="6092502" y="-2"/>
            <a:ext cx="2708597" cy="5143499"/>
          </a:xfrm>
          <a:prstGeom prst="rect">
            <a:avLst/>
          </a:prstGeom>
          <a:gradFill>
            <a:gsLst>
              <a:gs pos="0">
                <a:srgbClr val="2F5496">
                  <a:alpha val="55686"/>
                </a:srgbClr>
              </a:gs>
              <a:gs pos="100000">
                <a:srgbClr val="000000">
                  <a:alpha val="51764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 rot="5400000">
            <a:off x="6173041" y="-80543"/>
            <a:ext cx="2890418" cy="3051499"/>
          </a:xfrm>
          <a:prstGeom prst="rect">
            <a:avLst/>
          </a:prstGeom>
          <a:gradFill>
            <a:gsLst>
              <a:gs pos="0">
                <a:srgbClr val="000000">
                  <a:alpha val="33725"/>
                </a:srgbClr>
              </a:gs>
              <a:gs pos="96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050" y="724532"/>
            <a:ext cx="3572100" cy="356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Google Shape;105;p14">
            <a:extLst>
              <a:ext uri="{FF2B5EF4-FFF2-40B4-BE49-F238E27FC236}">
                <a16:creationId xmlns:a16="http://schemas.microsoft.com/office/drawing/2014/main" id="{1E0BF7FA-B1B9-F908-3C63-38DB504550D6}"/>
              </a:ext>
            </a:extLst>
          </p:cNvPr>
          <p:cNvSpPr txBox="1"/>
          <p:nvPr/>
        </p:nvSpPr>
        <p:spPr>
          <a:xfrm>
            <a:off x="769125" y="1452768"/>
            <a:ext cx="3095210" cy="158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u="none" strike="noStrike" cap="none" dirty="0">
                <a:solidFill>
                  <a:srgbClr val="2F5496"/>
                </a:solidFill>
                <a:latin typeface="Aptos" panose="020B0004020202020204" pitchFamily="34" charset="0"/>
                <a:sym typeface="Arial"/>
              </a:rPr>
              <a:t>2025</a:t>
            </a:r>
            <a:r>
              <a:rPr lang="en-US" sz="3600" u="none" strike="noStrike" cap="none" dirty="0">
                <a:solidFill>
                  <a:srgbClr val="2F5496"/>
                </a:solidFill>
                <a:latin typeface="Aptos" panose="020B0004020202020204" pitchFamily="34" charset="0"/>
                <a:sym typeface="Arial"/>
              </a:rPr>
              <a:t> Guy N. Cameron Award</a:t>
            </a:r>
            <a:endParaRPr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5" name="Rectangle 164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2502" y="-2"/>
            <a:ext cx="3051498" cy="5143499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2502" y="-2"/>
            <a:ext cx="2708597" cy="51434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73041" y="-80543"/>
            <a:ext cx="2890418" cy="3051499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Google Shape;160;p24">
            <a:extLst>
              <a:ext uri="{FF2B5EF4-FFF2-40B4-BE49-F238E27FC236}">
                <a16:creationId xmlns:a16="http://schemas.microsoft.com/office/drawing/2014/main" id="{9F667963-FB69-F876-4A8D-3DF9C0177D65}"/>
              </a:ext>
            </a:extLst>
          </p:cNvPr>
          <p:cNvSpPr txBox="1"/>
          <p:nvPr/>
        </p:nvSpPr>
        <p:spPr>
          <a:xfrm>
            <a:off x="1020502" y="1120229"/>
            <a:ext cx="3459975" cy="2372418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ctr">
              <a:lnSpc>
                <a:spcPts val="3720"/>
              </a:lnSpc>
              <a:spcBef>
                <a:spcPct val="0"/>
              </a:spcBef>
            </a:pPr>
            <a:r>
              <a:rPr lang="en-US" sz="2400" kern="1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sym typeface="Calibri"/>
              </a:rPr>
              <a:t>2025</a:t>
            </a:r>
            <a:r>
              <a:rPr lang="en-US" sz="3600" kern="1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sym typeface="Calibri"/>
              </a:rPr>
              <a:t> </a:t>
            </a:r>
            <a:r>
              <a:rPr lang="en-US" sz="3600" kern="1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  <a:sym typeface="Calibri"/>
              </a:rPr>
              <a:t>Donald W. and Glennis A. Kaufman Award</a:t>
            </a:r>
          </a:p>
        </p:txBody>
      </p:sp>
      <p:sp>
        <p:nvSpPr>
          <p:cNvPr id="5" name="Google Shape;114;p29">
            <a:extLst>
              <a:ext uri="{FF2B5EF4-FFF2-40B4-BE49-F238E27FC236}">
                <a16:creationId xmlns:a16="http://schemas.microsoft.com/office/drawing/2014/main" id="{61F12753-F619-BC91-838F-C9E99AB00F02}"/>
              </a:ext>
            </a:extLst>
          </p:cNvPr>
          <p:cNvSpPr txBox="1"/>
          <p:nvPr/>
        </p:nvSpPr>
        <p:spPr>
          <a:xfrm>
            <a:off x="701012" y="3114346"/>
            <a:ext cx="4098955" cy="748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latin typeface="Aptos" panose="020B0004020202020204" pitchFamily="34" charset="0"/>
              </a:rPr>
              <a:t>Emilyn J. Gilmore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</a:p>
          <a:p>
            <a:pPr algn="ctr">
              <a:lnSpc>
                <a:spcPct val="90000"/>
              </a:lnSpc>
            </a:pPr>
            <a:r>
              <a:rPr lang="en-US" sz="1800" dirty="0">
                <a:latin typeface="Aptos" panose="020B0004020202020204" pitchFamily="34" charset="0"/>
              </a:rPr>
              <a:t>University of Oklahoma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DB28D-B8E6-D630-431D-EE3CA18D6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026" y="1347174"/>
            <a:ext cx="2325928" cy="232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5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>
            <a:spLocks noGrp="1"/>
          </p:cNvSpPr>
          <p:nvPr>
            <p:ph type="body" idx="1"/>
          </p:nvPr>
        </p:nvSpPr>
        <p:spPr>
          <a:xfrm>
            <a:off x="202927" y="4178068"/>
            <a:ext cx="2150364" cy="59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b="1" dirty="0">
                <a:ea typeface="Arial"/>
                <a:cs typeface="Arial"/>
                <a:sym typeface="Arial"/>
              </a:rPr>
              <a:t>Cheyenne Graham</a:t>
            </a:r>
            <a:endParaRPr sz="1600" b="1" dirty="0"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2"/>
          <p:cNvSpPr txBox="1">
            <a:spLocks noGrp="1"/>
          </p:cNvSpPr>
          <p:nvPr>
            <p:ph type="body" idx="1"/>
          </p:nvPr>
        </p:nvSpPr>
        <p:spPr>
          <a:xfrm>
            <a:off x="2323368" y="4178068"/>
            <a:ext cx="2201700" cy="59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b="1" dirty="0">
                <a:ea typeface="Arial"/>
                <a:cs typeface="Arial"/>
                <a:sym typeface="Arial"/>
              </a:rPr>
              <a:t>Lizzy </a:t>
            </a:r>
            <a:r>
              <a:rPr lang="en-US" sz="1600" b="1" dirty="0" err="1">
                <a:ea typeface="Arial"/>
                <a:cs typeface="Arial"/>
                <a:sym typeface="Arial"/>
              </a:rPr>
              <a:t>Osterhoudt</a:t>
            </a:r>
            <a:endParaRPr sz="1600" b="1" dirty="0"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2"/>
          <p:cNvSpPr txBox="1">
            <a:spLocks noGrp="1"/>
          </p:cNvSpPr>
          <p:nvPr>
            <p:ph type="body" idx="1"/>
          </p:nvPr>
        </p:nvSpPr>
        <p:spPr>
          <a:xfrm>
            <a:off x="4588860" y="4178068"/>
            <a:ext cx="2201700" cy="59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b="1" dirty="0">
                <a:ea typeface="Arial"/>
                <a:cs typeface="Arial"/>
                <a:sym typeface="Arial"/>
              </a:rPr>
              <a:t>Mars Woodward</a:t>
            </a:r>
            <a:endParaRPr sz="1600" b="1" dirty="0"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2"/>
          <p:cNvSpPr txBox="1">
            <a:spLocks noGrp="1"/>
          </p:cNvSpPr>
          <p:nvPr>
            <p:ph type="body" idx="1"/>
          </p:nvPr>
        </p:nvSpPr>
        <p:spPr>
          <a:xfrm>
            <a:off x="6726108" y="4178068"/>
            <a:ext cx="2201700" cy="59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b="1" dirty="0">
                <a:ea typeface="Arial"/>
                <a:cs typeface="Arial"/>
                <a:sym typeface="Arial"/>
              </a:rPr>
              <a:t>Alexander Fenlon</a:t>
            </a:r>
            <a:endParaRPr sz="1600" b="1" dirty="0">
              <a:ea typeface="Arial"/>
              <a:cs typeface="Arial"/>
              <a:sym typeface="Arial"/>
            </a:endParaRPr>
          </a:p>
        </p:txBody>
      </p:sp>
      <p:sp>
        <p:nvSpPr>
          <p:cNvPr id="4" name="Google Shape;184;p28">
            <a:extLst>
              <a:ext uri="{FF2B5EF4-FFF2-40B4-BE49-F238E27FC236}">
                <a16:creationId xmlns:a16="http://schemas.microsoft.com/office/drawing/2014/main" id="{DF5406F2-0F24-F179-0F1C-E91078DA85BD}"/>
              </a:ext>
            </a:extLst>
          </p:cNvPr>
          <p:cNvSpPr txBox="1"/>
          <p:nvPr/>
        </p:nvSpPr>
        <p:spPr>
          <a:xfrm>
            <a:off x="446052" y="-872243"/>
            <a:ext cx="8370385" cy="222372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  <a:sym typeface="Calibri"/>
              </a:rPr>
              <a:t>2025</a:t>
            </a:r>
            <a:r>
              <a:rPr lang="en-US" sz="3600" kern="1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  <a:sym typeface="Calibri"/>
              </a:rPr>
              <a:t> Black &amp; Indigenous Scholarship Awards</a:t>
            </a:r>
          </a:p>
        </p:txBody>
      </p:sp>
      <p:pic>
        <p:nvPicPr>
          <p:cNvPr id="8" name="Picture 7" descr="A person standing in front of a skeleton&#10;&#10;Description automatically generated">
            <a:extLst>
              <a:ext uri="{FF2B5EF4-FFF2-40B4-BE49-F238E27FC236}">
                <a16:creationId xmlns:a16="http://schemas.microsoft.com/office/drawing/2014/main" id="{E9E1BAE2-2607-E75C-9697-0C825F0A2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19" y="1671456"/>
            <a:ext cx="1921181" cy="2561575"/>
          </a:xfrm>
          <a:prstGeom prst="rect">
            <a:avLst/>
          </a:prstGeom>
        </p:spPr>
      </p:pic>
      <p:pic>
        <p:nvPicPr>
          <p:cNvPr id="10" name="Picture 9" descr="A person with long hair wearing a white sweater&#10;&#10;Description automatically generated">
            <a:extLst>
              <a:ext uri="{FF2B5EF4-FFF2-40B4-BE49-F238E27FC236}">
                <a16:creationId xmlns:a16="http://schemas.microsoft.com/office/drawing/2014/main" id="{3E1992CE-B28E-C21D-FD7E-6ED50ACB98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4711" y="1671456"/>
            <a:ext cx="2139015" cy="2549799"/>
          </a:xfrm>
          <a:prstGeom prst="rect">
            <a:avLst/>
          </a:prstGeom>
        </p:spPr>
      </p:pic>
      <p:pic>
        <p:nvPicPr>
          <p:cNvPr id="12" name="Picture 11" descr="A person in a black dress&#10;&#10;Description automatically generated">
            <a:extLst>
              <a:ext uri="{FF2B5EF4-FFF2-40B4-BE49-F238E27FC236}">
                <a16:creationId xmlns:a16="http://schemas.microsoft.com/office/drawing/2014/main" id="{7969A9D6-2C3A-62E0-3318-14AFB9B25C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767" y="1671456"/>
            <a:ext cx="2039886" cy="25497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5996E0-6F26-93A4-8873-EF62155E17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1959" y="1671456"/>
            <a:ext cx="1969998" cy="25497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25E04AC1-5880-0920-DDC7-19609EF70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B2DDE3-0025-87F7-CF1C-CE779FE29D4F}"/>
              </a:ext>
            </a:extLst>
          </p:cNvPr>
          <p:cNvSpPr/>
          <p:nvPr/>
        </p:nvSpPr>
        <p:spPr>
          <a:xfrm>
            <a:off x="6092499" y="-16"/>
            <a:ext cx="2708601" cy="51435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8FE85-B19D-5D2A-1B1A-EB9A0D62C659}"/>
              </a:ext>
            </a:extLst>
          </p:cNvPr>
          <p:cNvSpPr/>
          <p:nvPr/>
        </p:nvSpPr>
        <p:spPr>
          <a:xfrm>
            <a:off x="8762029" y="0"/>
            <a:ext cx="360933" cy="51435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68" name="Google Shape;168;p30">
            <a:extLst>
              <a:ext uri="{FF2B5EF4-FFF2-40B4-BE49-F238E27FC236}">
                <a16:creationId xmlns:a16="http://schemas.microsoft.com/office/drawing/2014/main" id="{C5047AA9-8921-8007-C79F-D03BE5B1AC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2537" y="1356753"/>
            <a:ext cx="3459975" cy="2372418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2000" kern="1200" dirty="0">
                <a:solidFill>
                  <a:schemeClr val="accent1">
                    <a:lumMod val="75000"/>
                  </a:schemeClr>
                </a:solidFill>
              </a:rPr>
              <a:t>2025</a:t>
            </a:r>
            <a:r>
              <a:rPr lang="en-US" sz="3600" kern="1200" dirty="0">
                <a:solidFill>
                  <a:schemeClr val="accent1">
                    <a:lumMod val="75000"/>
                  </a:schemeClr>
                </a:solidFill>
              </a:rPr>
              <a:t> J. Mary Taylor Award</a:t>
            </a:r>
            <a:endParaRPr lang="en-US" sz="3600" kern="12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" name="Google Shape;172;p30">
            <a:extLst>
              <a:ext uri="{FF2B5EF4-FFF2-40B4-BE49-F238E27FC236}">
                <a16:creationId xmlns:a16="http://schemas.microsoft.com/office/drawing/2014/main" id="{D0860DB6-7318-102E-5D23-62D87011D581}"/>
              </a:ext>
            </a:extLst>
          </p:cNvPr>
          <p:cNvSpPr txBox="1"/>
          <p:nvPr/>
        </p:nvSpPr>
        <p:spPr>
          <a:xfrm>
            <a:off x="1509653" y="3138246"/>
            <a:ext cx="276858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  <a:latin typeface="Aptos" panose="020B0004020202020204" pitchFamily="34" charset="0"/>
              </a:rPr>
              <a:t>Dakota Rowsey</a:t>
            </a:r>
            <a:endParaRPr sz="20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66E9BA0-9060-50A7-E305-027476E37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490" y="926432"/>
            <a:ext cx="3273141" cy="36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6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0344FF-07EE-54EF-F8DC-27E160BC1E44}"/>
              </a:ext>
            </a:extLst>
          </p:cNvPr>
          <p:cNvSpPr/>
          <p:nvPr/>
        </p:nvSpPr>
        <p:spPr>
          <a:xfrm>
            <a:off x="273798" y="7095"/>
            <a:ext cx="2708601" cy="52158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8A590-35AA-9B88-E18E-C346E15A2E29}"/>
              </a:ext>
            </a:extLst>
          </p:cNvPr>
          <p:cNvSpPr/>
          <p:nvPr/>
        </p:nvSpPr>
        <p:spPr>
          <a:xfrm>
            <a:off x="3826" y="2491"/>
            <a:ext cx="399653" cy="5220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-</a:t>
            </a:r>
          </a:p>
        </p:txBody>
      </p:sp>
      <p:sp>
        <p:nvSpPr>
          <p:cNvPr id="282" name="Google Shape;282;p44"/>
          <p:cNvSpPr txBox="1">
            <a:spLocks noGrp="1"/>
          </p:cNvSpPr>
          <p:nvPr>
            <p:ph type="title"/>
          </p:nvPr>
        </p:nvSpPr>
        <p:spPr>
          <a:xfrm>
            <a:off x="3004279" y="708837"/>
            <a:ext cx="5360001" cy="878958"/>
          </a:xfrm>
          <a:prstGeom prst="rect">
            <a:avLst/>
          </a:prstGeom>
          <a:noFill/>
        </p:spPr>
        <p:txBody>
          <a:bodyPr spcFirstLastPara="1" lIns="68575" tIns="34275" rIns="68575" bIns="34275" anchor="b" anchorCtr="0">
            <a:noAutofit/>
          </a:bodyPr>
          <a:lstStyle/>
          <a:p>
            <a:pPr marL="230188" lvl="0" indent="-1588" algn="ctr" rtl="0">
              <a:spcBef>
                <a:spcPts val="0"/>
              </a:spcBef>
              <a:spcAft>
                <a:spcPts val="0"/>
              </a:spcAft>
              <a:buNone/>
              <a:tabLst>
                <a:tab pos="2740025" algn="l"/>
              </a:tabLst>
            </a:pPr>
            <a:r>
              <a:rPr lang="en-US" sz="2800" dirty="0">
                <a:solidFill>
                  <a:srgbClr val="325289"/>
                </a:solidFill>
              </a:rPr>
              <a:t>2025 Rising Undergraduates </a:t>
            </a:r>
            <a:br>
              <a:rPr lang="en-US" sz="2800" dirty="0">
                <a:solidFill>
                  <a:srgbClr val="325289"/>
                </a:solidFill>
              </a:rPr>
            </a:br>
            <a:r>
              <a:rPr lang="en-US" sz="2800" dirty="0">
                <a:solidFill>
                  <a:srgbClr val="325289"/>
                </a:solidFill>
              </a:rPr>
              <a:t>in Mammalogy travel support</a:t>
            </a:r>
          </a:p>
        </p:txBody>
      </p:sp>
      <p:sp>
        <p:nvSpPr>
          <p:cNvPr id="283" name="Google Shape;283;p44"/>
          <p:cNvSpPr txBox="1">
            <a:spLocks noGrp="1"/>
          </p:cNvSpPr>
          <p:nvPr>
            <p:ph type="body" idx="1"/>
          </p:nvPr>
        </p:nvSpPr>
        <p:spPr>
          <a:xfrm>
            <a:off x="3181487" y="1997323"/>
            <a:ext cx="5688715" cy="2909319"/>
          </a:xfrm>
          <a:prstGeom prst="rect">
            <a:avLst/>
          </a:prstGeom>
        </p:spPr>
        <p:txBody>
          <a:bodyPr spcFirstLastPara="1" lIns="68575" tIns="34275" rIns="68575" bIns="3427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none" strike="noStrike" dirty="0">
                <a:solidFill>
                  <a:srgbClr val="000000"/>
                </a:solidFill>
                <a:effectLst/>
              </a:rPr>
              <a:t>Courtney Morgan</a:t>
            </a:r>
            <a:r>
              <a:rPr lang="en-US" sz="1800" u="none" strike="noStrike" dirty="0">
                <a:solidFill>
                  <a:srgbClr val="000000"/>
                </a:solidFill>
                <a:effectLst/>
              </a:rPr>
              <a:t>, North Carolina State University</a:t>
            </a:r>
            <a:endParaRPr lang="en-US" sz="1800" dirty="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none" strike="noStrike" dirty="0">
                <a:solidFill>
                  <a:srgbClr val="000000"/>
                </a:solidFill>
                <a:effectLst/>
              </a:rPr>
              <a:t>Patricia </a:t>
            </a:r>
            <a:r>
              <a:rPr lang="en-US" sz="1800" b="1" u="none" strike="noStrike" dirty="0" err="1">
                <a:solidFill>
                  <a:srgbClr val="000000"/>
                </a:solidFill>
                <a:effectLst/>
              </a:rPr>
              <a:t>Sotleo</a:t>
            </a:r>
            <a:r>
              <a:rPr lang="en-US" sz="1800" b="1" u="none" strike="noStrike" dirty="0">
                <a:solidFill>
                  <a:srgbClr val="000000"/>
                </a:solidFill>
                <a:effectLst/>
              </a:rPr>
              <a:t> Chavira</a:t>
            </a:r>
            <a:r>
              <a:rPr lang="en-US" sz="1800" u="none" strike="noStrike" dirty="0">
                <a:solidFill>
                  <a:srgbClr val="000000"/>
                </a:solidFill>
                <a:effectLst/>
              </a:rPr>
              <a:t>, University of New Mexico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none" strike="noStrike" dirty="0">
                <a:solidFill>
                  <a:srgbClr val="000000"/>
                </a:solidFill>
                <a:effectLst/>
              </a:rPr>
              <a:t>Erick Jesús García Trujano</a:t>
            </a:r>
            <a:r>
              <a:rPr lang="en-US" sz="1800" u="none" strike="noStrike" dirty="0">
                <a:solidFill>
                  <a:srgbClr val="000000"/>
                </a:solidFill>
                <a:effectLst/>
              </a:rPr>
              <a:t>, Universidad Nacional Autónoma de México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none" strike="noStrike" dirty="0">
                <a:solidFill>
                  <a:srgbClr val="000000"/>
                </a:solidFill>
                <a:effectLst/>
              </a:rPr>
              <a:t>Kane Anaya</a:t>
            </a:r>
            <a:r>
              <a:rPr lang="en-US" sz="1800" u="none" strike="noStrike" dirty="0">
                <a:solidFill>
                  <a:srgbClr val="000000"/>
                </a:solidFill>
                <a:effectLst/>
              </a:rPr>
              <a:t>, University of New Mexico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none" strike="noStrike" dirty="0">
                <a:solidFill>
                  <a:srgbClr val="000000"/>
                </a:solidFill>
                <a:effectLst/>
              </a:rPr>
              <a:t>Andrea Aguirre Salazar</a:t>
            </a:r>
            <a:r>
              <a:rPr lang="en-US" sz="1800" u="none" strike="noStrike" dirty="0">
                <a:solidFill>
                  <a:srgbClr val="000000"/>
                </a:solidFill>
                <a:effectLst/>
              </a:rPr>
              <a:t>, North Carolina State University</a:t>
            </a:r>
            <a:endParaRPr lang="en-US" sz="1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A2D0F7-0E65-BB06-F86A-AA02709C241F}"/>
              </a:ext>
            </a:extLst>
          </p:cNvPr>
          <p:cNvGrpSpPr/>
          <p:nvPr/>
        </p:nvGrpSpPr>
        <p:grpSpPr>
          <a:xfrm>
            <a:off x="779720" y="935665"/>
            <a:ext cx="1396409" cy="2410047"/>
            <a:chOff x="1534088" y="1054544"/>
            <a:chExt cx="1658572" cy="2988635"/>
          </a:xfrm>
        </p:grpSpPr>
        <p:pic>
          <p:nvPicPr>
            <p:cNvPr id="9" name="Picture 8" descr="A drawing of a deer&#10;&#10;AI-generated content may be incorrect.">
              <a:extLst>
                <a:ext uri="{FF2B5EF4-FFF2-40B4-BE49-F238E27FC236}">
                  <a16:creationId xmlns:a16="http://schemas.microsoft.com/office/drawing/2014/main" id="{8E372ED7-E88F-C2F7-494A-70B87084D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48" b="89745" l="8213" r="93841">
                          <a14:foregroundMark x1="34420" y1="31635" x2="34420" y2="31635"/>
                          <a14:foregroundMark x1="38043" y1="30898" x2="38043" y2="30898"/>
                          <a14:foregroundMark x1="45290" y1="34115" x2="45290" y2="34115"/>
                          <a14:foregroundMark x1="49879" y1="36997" x2="49879" y2="36997"/>
                          <a14:foregroundMark x1="52657" y1="35791" x2="52657" y2="35791"/>
                          <a14:foregroundMark x1="51691" y1="35657" x2="51691" y2="35657"/>
                          <a14:foregroundMark x1="52778" y1="35590" x2="52778" y2="35590"/>
                          <a14:foregroundMark x1="52778" y1="36528" x2="52778" y2="36528"/>
                          <a14:foregroundMark x1="51812" y1="36193" x2="51812" y2="36193"/>
                          <a14:foregroundMark x1="55676" y1="37198" x2="55676" y2="37198"/>
                          <a14:foregroundMark x1="62198" y1="34316" x2="62198" y2="34316"/>
                          <a14:foregroundMark x1="29469" y1="33981" x2="29469" y2="33981"/>
                          <a14:foregroundMark x1="25242" y1="30228" x2="25242" y2="30228"/>
                          <a14:foregroundMark x1="8696" y1="19236" x2="8696" y2="19236"/>
                          <a14:foregroundMark x1="17391" y1="23525" x2="17391" y2="23525"/>
                          <a14:foregroundMark x1="11232" y1="20576" x2="11232" y2="20576"/>
                          <a14:foregroundMark x1="12560" y1="6032" x2="12560" y2="6032"/>
                          <a14:foregroundMark x1="9541" y1="8378" x2="9541" y2="8378"/>
                          <a14:foregroundMark x1="9903" y1="13405" x2="9903" y2="13405"/>
                          <a14:foregroundMark x1="13285" y1="18164" x2="13285" y2="18164"/>
                          <a14:foregroundMark x1="18237" y1="21448" x2="18237" y2="21448"/>
                          <a14:foregroundMark x1="21014" y1="23592" x2="21014" y2="23592"/>
                          <a14:foregroundMark x1="14855" y1="15885" x2="14855" y2="15885"/>
                          <a14:foregroundMark x1="11594" y1="9450" x2="11594" y2="9450"/>
                          <a14:foregroundMark x1="8696" y1="9651" x2="8696" y2="9651"/>
                          <a14:foregroundMark x1="8454" y1="10523" x2="8454" y2="10523"/>
                          <a14:foregroundMark x1="9179" y1="10791" x2="9179" y2="10791"/>
                          <a14:foregroundMark x1="8213" y1="11729" x2="8213" y2="11729"/>
                          <a14:foregroundMark x1="14251" y1="5429" x2="14251" y2="5429"/>
                          <a14:foregroundMark x1="18357" y1="5697" x2="18357" y2="5697"/>
                          <a14:foregroundMark x1="22585" y1="6300" x2="22585" y2="6300"/>
                          <a14:foregroundMark x1="26449" y1="7105" x2="26449" y2="7105"/>
                          <a14:foregroundMark x1="24517" y1="6367" x2="24517" y2="6367"/>
                          <a14:foregroundMark x1="27657" y1="7172" x2="27657" y2="7172"/>
                          <a14:foregroundMark x1="28865" y1="7440" x2="28865" y2="7440"/>
                          <a14:foregroundMark x1="29589" y1="7373" x2="29589" y2="7373"/>
                          <a14:foregroundMark x1="29106" y1="7574" x2="29106" y2="7574"/>
                          <a14:foregroundMark x1="27778" y1="7306" x2="27778" y2="7306"/>
                          <a14:foregroundMark x1="26812" y1="7239" x2="26812" y2="7239"/>
                          <a14:foregroundMark x1="24879" y1="6903" x2="24879" y2="6903"/>
                          <a14:foregroundMark x1="22585" y1="6635" x2="22585" y2="6635"/>
                          <a14:foregroundMark x1="20290" y1="6702" x2="20290" y2="6702"/>
                          <a14:foregroundMark x1="17029" y1="7172" x2="17029" y2="7172"/>
                          <a14:foregroundMark x1="15459" y1="7507" x2="15459" y2="7507"/>
                          <a14:foregroundMark x1="14251" y1="8311" x2="14251" y2="8311"/>
                          <a14:foregroundMark x1="16184" y1="5563" x2="16184" y2="5563"/>
                          <a14:foregroundMark x1="19565" y1="5563" x2="19565" y2="5563"/>
                          <a14:foregroundMark x1="20290" y1="5764" x2="20290" y2="5764"/>
                          <a14:foregroundMark x1="22101" y1="5764" x2="22101" y2="5764"/>
                          <a14:foregroundMark x1="22464" y1="5965" x2="22464" y2="5965"/>
                          <a14:foregroundMark x1="22947" y1="5764" x2="22947" y2="5764"/>
                          <a14:foregroundMark x1="29469" y1="7440" x2="29469" y2="7440"/>
                          <a14:foregroundMark x1="11111" y1="6233" x2="11111" y2="6233"/>
                          <a14:foregroundMark x1="11111" y1="6300" x2="11111" y2="6300"/>
                          <a14:foregroundMark x1="91546" y1="2815" x2="91546" y2="2815"/>
                          <a14:foregroundMark x1="93720" y1="2949" x2="93720" y2="2949"/>
                          <a14:foregroundMark x1="93961" y1="4021" x2="93961" y2="4021"/>
                          <a14:foregroundMark x1="91908" y1="2949" x2="91908" y2="2949"/>
                          <a14:foregroundMark x1="93478" y1="6233" x2="93478" y2="6233"/>
                          <a14:foregroundMark x1="92995" y1="8445" x2="92995" y2="8445"/>
                          <a14:foregroundMark x1="90580" y1="11461" x2="90580" y2="11461"/>
                          <a14:foregroundMark x1="92150" y1="9383" x2="92150" y2="9383"/>
                          <a14:foregroundMark x1="77657" y1="17560" x2="77657" y2="17560"/>
                          <a14:foregroundMark x1="75121" y1="16890" x2="75121" y2="16890"/>
                          <a14:foregroundMark x1="72947" y1="16555" x2="72947" y2="16555"/>
                          <a14:foregroundMark x1="71618" y1="16756" x2="71618" y2="16756"/>
                          <a14:foregroundMark x1="72101" y1="17694" x2="72101" y2="17694"/>
                          <a14:foregroundMark x1="73068" y1="18834" x2="73068" y2="18834"/>
                          <a14:foregroundMark x1="25725" y1="5898" x2="25725" y2="5898"/>
                          <a14:foregroundMark x1="64251" y1="32976" x2="64251" y2="32976"/>
                          <a14:foregroundMark x1="86715" y1="23458" x2="86715" y2="23458"/>
                          <a14:foregroundMark x1="87198" y1="26542" x2="87198" y2="26542"/>
                          <a14:foregroundMark x1="87802" y1="24665" x2="87802" y2="24665"/>
                          <a14:foregroundMark x1="85507" y1="27011" x2="85507" y2="27011"/>
                          <a14:foregroundMark x1="84300" y1="28351" x2="84300" y2="28351"/>
                          <a14:foregroundMark x1="80193" y1="31300" x2="80193" y2="31300"/>
                          <a14:foregroundMark x1="78623" y1="33780" x2="78623" y2="33780"/>
                          <a14:foregroundMark x1="82126" y1="39678" x2="82126" y2="39678"/>
                          <a14:foregroundMark x1="68357" y1="42158" x2="68357" y2="42158"/>
                          <a14:foregroundMark x1="70411" y1="38807" x2="70411" y2="38807"/>
                          <a14:foregroundMark x1="60870" y1="43700" x2="60870" y2="43700"/>
                          <a14:foregroundMark x1="65097" y1="45375" x2="65097" y2="45375"/>
                          <a14:foregroundMark x1="61232" y1="47654" x2="61232" y2="47654"/>
                          <a14:foregroundMark x1="57488" y1="44906" x2="57488" y2="44906"/>
                          <a14:foregroundMark x1="54831" y1="50402" x2="54831" y2="50402"/>
                          <a14:foregroundMark x1="54831" y1="50000" x2="54831" y2="50000"/>
                          <a14:foregroundMark x1="32609" y1="41555" x2="32609" y2="41555"/>
                          <a14:foregroundMark x1="31884" y1="41488" x2="31884" y2="41488"/>
                          <a14:foregroundMark x1="32367" y1="41622" x2="32367" y2="41622"/>
                          <a14:foregroundMark x1="32609" y1="41287" x2="32609" y2="41287"/>
                          <a14:foregroundMark x1="32729" y1="41622" x2="32729" y2="41622"/>
                          <a14:foregroundMark x1="32850" y1="41756" x2="32850" y2="41756"/>
                          <a14:foregroundMark x1="33092" y1="41756" x2="33092" y2="41756"/>
                          <a14:foregroundMark x1="33454" y1="41689" x2="33454" y2="41689"/>
                          <a14:foregroundMark x1="32488" y1="41622" x2="32488" y2="41622"/>
                          <a14:foregroundMark x1="32126" y1="41354" x2="32126" y2="41354"/>
                          <a14:foregroundMark x1="32126" y1="41287" x2="32126" y2="41287"/>
                          <a14:foregroundMark x1="33092" y1="41689" x2="33092" y2="41689"/>
                          <a14:foregroundMark x1="32367" y1="41354" x2="32367" y2="41354"/>
                          <a14:foregroundMark x1="27657" y1="58177" x2="27657" y2="58177"/>
                          <a14:foregroundMark x1="28502" y1="59786" x2="28502" y2="59786"/>
                          <a14:foregroundMark x1="28986" y1="60523" x2="28986" y2="60523"/>
                          <a14:foregroundMark x1="28623" y1="60255" x2="28623" y2="60255"/>
                          <a14:foregroundMark x1="29227" y1="60054" x2="29227" y2="60054"/>
                          <a14:foregroundMark x1="81159" y1="51877" x2="81159" y2="51877"/>
                          <a14:foregroundMark x1="82126" y1="52547" x2="82126" y2="52547"/>
                          <a14:foregroundMark x1="82126" y1="53552" x2="82126" y2="53552"/>
                          <a14:foregroundMark x1="84179" y1="56635" x2="84179" y2="56635"/>
                          <a14:foregroundMark x1="84058" y1="55295" x2="84058" y2="55295"/>
                          <a14:foregroundMark x1="83696" y1="57172" x2="83696" y2="57172"/>
                          <a14:foregroundMark x1="84420" y1="57708" x2="84420" y2="57708"/>
                          <a14:foregroundMark x1="83575" y1="58646" x2="83575" y2="58646"/>
                          <a14:foregroundMark x1="84783" y1="58445" x2="84783" y2="58445"/>
                          <a14:foregroundMark x1="85628" y1="59987" x2="85628" y2="59987"/>
                          <a14:foregroundMark x1="86111" y1="61595" x2="86111" y2="61595"/>
                          <a14:foregroundMark x1="70411" y1="49330" x2="70411" y2="49330"/>
                          <a14:foregroundMark x1="68599" y1="50737" x2="68599" y2="50737"/>
                          <a14:foregroundMark x1="38406" y1="62802" x2="38406" y2="62802"/>
                          <a14:foregroundMark x1="38527" y1="63807" x2="38527" y2="63807"/>
                          <a14:foregroundMark x1="37560" y1="66220" x2="37560" y2="66220"/>
                          <a14:foregroundMark x1="40338" y1="74129" x2="40338" y2="74129"/>
                          <a14:foregroundMark x1="39734" y1="73056" x2="39734" y2="73056"/>
                          <a14:foregroundMark x1="38043" y1="72185" x2="38043" y2="72185"/>
                          <a14:foregroundMark x1="40338" y1="74866" x2="40338" y2="74866"/>
                          <a14:foregroundMark x1="41667" y1="76273" x2="41667" y2="76273"/>
                          <a14:foregroundMark x1="42754" y1="77681" x2="42754" y2="77681"/>
                          <a14:foregroundMark x1="46981" y1="76609" x2="46981" y2="76609"/>
                          <a14:foregroundMark x1="50845" y1="76408" x2="50845" y2="76408"/>
                          <a14:foregroundMark x1="48671" y1="74598" x2="48671" y2="74598"/>
                          <a14:foregroundMark x1="49034" y1="77078" x2="49034" y2="77078"/>
                          <a14:foregroundMark x1="52415" y1="75067" x2="52415" y2="75067"/>
                          <a14:foregroundMark x1="52778" y1="77480" x2="52778" y2="77480"/>
                          <a14:foregroundMark x1="52415" y1="74598" x2="52415" y2="74598"/>
                          <a14:foregroundMark x1="53623" y1="77413" x2="53623" y2="77413"/>
                          <a14:foregroundMark x1="54227" y1="75000" x2="54227" y2="75000"/>
                          <a14:foregroundMark x1="55314" y1="77078" x2="55314" y2="77078"/>
                          <a14:foregroundMark x1="56401" y1="77748" x2="56401" y2="77748"/>
                          <a14:foregroundMark x1="55193" y1="74531" x2="55193" y2="74531"/>
                          <a14:foregroundMark x1="46014" y1="67024" x2="46014" y2="67024"/>
                          <a14:foregroundMark x1="48430" y1="67359" x2="48430" y2="67359"/>
                          <a14:foregroundMark x1="50725" y1="67560" x2="50725" y2="67560"/>
                          <a14:foregroundMark x1="82367" y1="61327" x2="82367" y2="61327"/>
                          <a14:foregroundMark x1="82488" y1="60791" x2="82488" y2="60791"/>
                          <a14:foregroundMark x1="85145" y1="62466" x2="85145" y2="62466"/>
                          <a14:foregroundMark x1="87923" y1="63204" x2="87923" y2="63204"/>
                          <a14:foregroundMark x1="88285" y1="63941" x2="88285" y2="63941"/>
                          <a14:foregroundMark x1="83213" y1="63271" x2="83213" y2="63271"/>
                          <a14:foregroundMark x1="86594" y1="64678" x2="86594" y2="64678"/>
                          <a14:foregroundMark x1="85870" y1="64008" x2="85870" y2="64008"/>
                          <a14:foregroundMark x1="88889" y1="65483" x2="88889" y2="65483"/>
                          <a14:foregroundMark x1="90700" y1="66287" x2="90700" y2="66287"/>
                          <a14:foregroundMark x1="90821" y1="67158" x2="90821" y2="67158"/>
                          <a14:foregroundMark x1="89855" y1="69437" x2="89855" y2="69437"/>
                          <a14:foregroundMark x1="89251" y1="71716" x2="89251" y2="71716"/>
                          <a14:foregroundMark x1="89734" y1="73525" x2="89734" y2="73525"/>
                          <a14:foregroundMark x1="87319" y1="76139" x2="87319" y2="76139"/>
                          <a14:foregroundMark x1="80435" y1="78284" x2="80435" y2="78284"/>
                          <a14:foregroundMark x1="78502" y1="78351" x2="78502" y2="78351"/>
                          <a14:foregroundMark x1="82005" y1="79290" x2="82005" y2="79290"/>
                          <a14:foregroundMark x1="78986" y1="80563" x2="78986" y2="80563"/>
                          <a14:foregroundMark x1="75725" y1="77279" x2="75725" y2="77279"/>
                          <a14:foregroundMark x1="77536" y1="82038" x2="77536" y2="82038"/>
                          <a14:foregroundMark x1="73551" y1="77882" x2="73551" y2="77882"/>
                          <a14:foregroundMark x1="77536" y1="81166" x2="77536" y2="81166"/>
                          <a14:foregroundMark x1="72343" y1="78552" x2="72343" y2="78552"/>
                          <a14:foregroundMark x1="71377" y1="80161" x2="71377" y2="80161"/>
                          <a14:foregroundMark x1="73551" y1="82105" x2="73551" y2="82105"/>
                          <a14:foregroundMark x1="73068" y1="84383" x2="73068" y2="84383"/>
                          <a14:foregroundMark x1="70411" y1="80563" x2="70411" y2="80563"/>
                          <a14:foregroundMark x1="68961" y1="81367" x2="68961" y2="81367"/>
                          <a14:foregroundMark x1="71014" y1="82909" x2="71014" y2="82909"/>
                          <a14:foregroundMark x1="73430" y1="83445" x2="73430" y2="83445"/>
                          <a14:foregroundMark x1="74758" y1="84182" x2="74758" y2="84182"/>
                          <a14:foregroundMark x1="68116" y1="81702" x2="68116" y2="81702"/>
                          <a14:foregroundMark x1="67029" y1="82172" x2="67029" y2="82172"/>
                          <a14:foregroundMark x1="67754" y1="82373" x2="67754" y2="82373"/>
                          <a14:foregroundMark x1="67633" y1="83378" x2="67633" y2="83378"/>
                          <a14:foregroundMark x1="69686" y1="85389" x2="69686" y2="85389"/>
                          <a14:foregroundMark x1="65217" y1="83043" x2="65217" y2="83043"/>
                          <a14:foregroundMark x1="70290" y1="87131" x2="70290" y2="87131"/>
                          <a14:foregroundMark x1="70773" y1="87265" x2="70773" y2="87265"/>
                          <a14:foregroundMark x1="71860" y1="86260" x2="71860" y2="86260"/>
                          <a14:foregroundMark x1="64493" y1="83445" x2="64493" y2="83445"/>
                          <a14:foregroundMark x1="67271" y1="85992" x2="67271" y2="85992"/>
                          <a14:foregroundMark x1="68841" y1="87601" x2="68841" y2="87601"/>
                          <a14:foregroundMark x1="68961" y1="88405" x2="68961" y2="88405"/>
                          <a14:foregroundMark x1="63285" y1="83981" x2="63285" y2="83981"/>
                          <a14:foregroundMark x1="62077" y1="84651" x2="62077" y2="84651"/>
                          <a14:foregroundMark x1="62077" y1="84450" x2="62077" y2="84450"/>
                          <a14:foregroundMark x1="62802" y1="84987" x2="62802" y2="84987"/>
                          <a14:foregroundMark x1="63164" y1="86059" x2="63164" y2="86059"/>
                          <a14:foregroundMark x1="60749" y1="85992" x2="60749" y2="85992"/>
                          <a14:foregroundMark x1="60870" y1="85657" x2="60870" y2="85657"/>
                          <a14:foregroundMark x1="60870" y1="85389" x2="60870" y2="85389"/>
                          <a14:foregroundMark x1="62077" y1="87534" x2="62077" y2="87534"/>
                          <a14:foregroundMark x1="64130" y1="88405" x2="64130" y2="88405"/>
                          <a14:foregroundMark x1="59783" y1="86729" x2="59783" y2="86729"/>
                          <a14:foregroundMark x1="59058" y1="87332" x2="59058" y2="87332"/>
                          <a14:foregroundMark x1="58937" y1="87668" x2="58937" y2="87668"/>
                          <a14:foregroundMark x1="62440" y1="89142" x2="62440" y2="89142"/>
                          <a14:foregroundMark x1="61836" y1="89745" x2="61836" y2="89745"/>
                          <a14:foregroundMark x1="49396" y1="86461" x2="49396" y2="86461"/>
                          <a14:foregroundMark x1="50725" y1="86796" x2="50725" y2="86796"/>
                          <a14:foregroundMark x1="49638" y1="86528" x2="49638" y2="86528"/>
                          <a14:foregroundMark x1="49275" y1="86193" x2="49275" y2="86193"/>
                          <a14:foregroundMark x1="50121" y1="89410" x2="50121" y2="89410"/>
                          <a14:foregroundMark x1="37077" y1="57775" x2="37077" y2="57775"/>
                          <a14:foregroundMark x1="30435" y1="59718" x2="30435" y2="59718"/>
                          <a14:foregroundMark x1="89372" y1="13271" x2="89372" y2="13271"/>
                          <a14:foregroundMark x1="88406" y1="14142" x2="88406" y2="14142"/>
                          <a14:foregroundMark x1="56280" y1="36863" x2="56280" y2="36863"/>
                          <a14:foregroundMark x1="60266" y1="35255" x2="60266" y2="35255"/>
                          <a14:foregroundMark x1="40338" y1="76944" x2="40338" y2="76944"/>
                          <a14:foregroundMark x1="43720" y1="79960" x2="43720" y2="79960"/>
                          <a14:foregroundMark x1="43599" y1="80898" x2="43599" y2="80898"/>
                          <a14:foregroundMark x1="42391" y1="79021" x2="42391" y2="79021"/>
                          <a14:foregroundMark x1="41546" y1="78418" x2="41546" y2="78418"/>
                          <a14:foregroundMark x1="40700" y1="78150" x2="40700" y2="78150"/>
                          <a14:foregroundMark x1="42512" y1="79960" x2="42512" y2="79960"/>
                          <a14:foregroundMark x1="43720" y1="81836" x2="43720" y2="81836"/>
                          <a14:foregroundMark x1="43720" y1="82641" x2="43720" y2="82641"/>
                          <a14:foregroundMark x1="42754" y1="81099" x2="42754" y2="81099"/>
                          <a14:foregroundMark x1="42995" y1="81971" x2="42995" y2="81971"/>
                          <a14:foregroundMark x1="41184" y1="79357" x2="41184" y2="79357"/>
                          <a14:foregroundMark x1="40338" y1="78686" x2="40338" y2="78686"/>
                          <a14:foregroundMark x1="41787" y1="80362" x2="41787" y2="80362"/>
                          <a14:foregroundMark x1="41787" y1="81367" x2="41787" y2="81367"/>
                          <a14:foregroundMark x1="39130" y1="76475" x2="39130" y2="76475"/>
                          <a14:foregroundMark x1="38647" y1="76072" x2="38647" y2="76072"/>
                          <a14:foregroundMark x1="37077" y1="67426" x2="37077" y2="67426"/>
                          <a14:foregroundMark x1="37440" y1="68700" x2="37440" y2="68700"/>
                          <a14:foregroundMark x1="33454" y1="62466" x2="33454" y2="62466"/>
                          <a14:foregroundMark x1="33816" y1="62399" x2="33816" y2="62399"/>
                          <a14:foregroundMark x1="32729" y1="62265" x2="32729" y2="62265"/>
                          <a14:foregroundMark x1="33816" y1="62198" x2="33816" y2="62198"/>
                          <a14:foregroundMark x1="33696" y1="62466" x2="33696" y2="62466"/>
                          <a14:foregroundMark x1="34179" y1="62399" x2="34179" y2="62399"/>
                          <a14:foregroundMark x1="33816" y1="62399" x2="33816" y2="62399"/>
                          <a14:foregroundMark x1="91063" y1="70845" x2="91063" y2="70845"/>
                          <a14:foregroundMark x1="90700" y1="70375" x2="90700" y2="70375"/>
                          <a14:foregroundMark x1="90942" y1="70576" x2="90942" y2="70576"/>
                          <a14:backgroundMark x1="38043" y1="76273" x2="38043" y2="76273"/>
                          <a14:backgroundMark x1="38285" y1="76542" x2="38285" y2="76542"/>
                          <a14:backgroundMark x1="37923" y1="76273" x2="37923" y2="76273"/>
                          <a14:backgroundMark x1="39493" y1="78820" x2="39493" y2="78820"/>
                          <a14:backgroundMark x1="39493" y1="78485" x2="39493" y2="78485"/>
                          <a14:backgroundMark x1="39614" y1="78887" x2="39614" y2="78887"/>
                          <a14:backgroundMark x1="39493" y1="78418" x2="39493" y2="78418"/>
                          <a14:backgroundMark x1="39976" y1="78887" x2="39976" y2="78887"/>
                          <a14:backgroundMark x1="39614" y1="78820" x2="39614" y2="78820"/>
                          <a14:backgroundMark x1="40821" y1="81635" x2="40821" y2="81635"/>
                          <a14:backgroundMark x1="40942" y1="81434" x2="40942" y2="81434"/>
                          <a14:backgroundMark x1="40821" y1="81635" x2="40821" y2="81635"/>
                          <a14:backgroundMark x1="40942" y1="81635" x2="40942" y2="81635"/>
                          <a14:backgroundMark x1="41546" y1="81971" x2="41546" y2="81971"/>
                          <a14:backgroundMark x1="40821" y1="81568" x2="40821" y2="81568"/>
                          <a14:backgroundMark x1="40821" y1="81099" x2="40821" y2="81099"/>
                          <a14:backgroundMark x1="40821" y1="81568" x2="40821" y2="81568"/>
                          <a14:backgroundMark x1="41425" y1="81702" x2="41425" y2="81702"/>
                          <a14:backgroundMark x1="40942" y1="81300" x2="40942" y2="81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4088" y="1054544"/>
              <a:ext cx="1658572" cy="2988635"/>
            </a:xfrm>
            <a:prstGeom prst="rect">
              <a:avLst/>
            </a:prstGeom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3C946AA-321F-2F5B-434E-5189573A9F73}"/>
                </a:ext>
              </a:extLst>
            </p:cNvPr>
            <p:cNvSpPr/>
            <p:nvPr/>
          </p:nvSpPr>
          <p:spPr>
            <a:xfrm>
              <a:off x="2146300" y="3025775"/>
              <a:ext cx="279400" cy="720297"/>
            </a:xfrm>
            <a:custGeom>
              <a:avLst/>
              <a:gdLst>
                <a:gd name="connsiteX0" fmla="*/ 0 w 279400"/>
                <a:gd name="connsiteY0" fmla="*/ 0 h 720297"/>
                <a:gd name="connsiteX1" fmla="*/ 41275 w 279400"/>
                <a:gd name="connsiteY1" fmla="*/ 381000 h 720297"/>
                <a:gd name="connsiteX2" fmla="*/ 209550 w 279400"/>
                <a:gd name="connsiteY2" fmla="*/ 679450 h 720297"/>
                <a:gd name="connsiteX3" fmla="*/ 279400 w 279400"/>
                <a:gd name="connsiteY3" fmla="*/ 717550 h 720297"/>
                <a:gd name="connsiteX4" fmla="*/ 279400 w 279400"/>
                <a:gd name="connsiteY4" fmla="*/ 717550 h 72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00" h="720297">
                  <a:moveTo>
                    <a:pt x="0" y="0"/>
                  </a:moveTo>
                  <a:cubicBezTo>
                    <a:pt x="3175" y="133879"/>
                    <a:pt x="6350" y="267758"/>
                    <a:pt x="41275" y="381000"/>
                  </a:cubicBezTo>
                  <a:cubicBezTo>
                    <a:pt x="76200" y="494242"/>
                    <a:pt x="169863" y="623358"/>
                    <a:pt x="209550" y="679450"/>
                  </a:cubicBezTo>
                  <a:cubicBezTo>
                    <a:pt x="249237" y="735542"/>
                    <a:pt x="279400" y="717550"/>
                    <a:pt x="279400" y="717550"/>
                  </a:cubicBezTo>
                  <a:lnTo>
                    <a:pt x="279400" y="717550"/>
                  </a:lnTo>
                </a:path>
              </a:pathLst>
            </a:custGeom>
            <a:noFill/>
            <a:ln>
              <a:solidFill>
                <a:srgbClr val="1F37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</a:endParaRPr>
            </a:p>
          </p:txBody>
        </p:sp>
      </p:grpSp>
      <p:sp>
        <p:nvSpPr>
          <p:cNvPr id="12" name="Google Shape;185;p28">
            <a:extLst>
              <a:ext uri="{FF2B5EF4-FFF2-40B4-BE49-F238E27FC236}">
                <a16:creationId xmlns:a16="http://schemas.microsoft.com/office/drawing/2014/main" id="{5703BC64-5040-6192-4EF8-64CF320F80AF}"/>
              </a:ext>
            </a:extLst>
          </p:cNvPr>
          <p:cNvSpPr txBox="1"/>
          <p:nvPr/>
        </p:nvSpPr>
        <p:spPr>
          <a:xfrm>
            <a:off x="58479" y="3451983"/>
            <a:ext cx="2708601" cy="265131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lvl="0" algn="r">
              <a:lnSpc>
                <a:spcPts val="1760"/>
              </a:lnSpc>
              <a:spcBef>
                <a:spcPts val="0"/>
              </a:spcBef>
            </a:pPr>
            <a:r>
              <a:rPr lang="en-US" sz="1800" kern="120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  <a:sym typeface="Calibri"/>
              </a:rPr>
              <a:t>Laurie Dizney and</a:t>
            </a:r>
          </a:p>
          <a:p>
            <a:pPr lvl="0" algn="r">
              <a:lnSpc>
                <a:spcPts val="1760"/>
              </a:lnSpc>
              <a:spcBef>
                <a:spcPts val="0"/>
              </a:spcBef>
            </a:pPr>
            <a:r>
              <a:rPr lang="en-US" sz="1800" kern="120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  <a:sym typeface="Calibri"/>
              </a:rPr>
              <a:t> Tokay Alberts, </a:t>
            </a:r>
          </a:p>
          <a:p>
            <a:pPr lvl="0" algn="r">
              <a:lnSpc>
                <a:spcPts val="1760"/>
              </a:lnSpc>
              <a:spcBef>
                <a:spcPts val="0"/>
              </a:spcBef>
            </a:pPr>
            <a:r>
              <a:rPr lang="en-US" sz="1600" kern="120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  <a:sym typeface="Calibri"/>
              </a:rPr>
              <a:t>co-Chairs</a:t>
            </a:r>
          </a:p>
          <a:p>
            <a:pPr lvl="0" algn="r">
              <a:lnSpc>
                <a:spcPts val="1760"/>
              </a:lnSpc>
              <a:spcBef>
                <a:spcPts val="0"/>
              </a:spcBef>
            </a:pPr>
            <a:endParaRPr lang="en-US" sz="1600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  <a:sym typeface="Calibri"/>
            </a:endParaRPr>
          </a:p>
          <a:p>
            <a:pPr lvl="0" algn="r">
              <a:lnSpc>
                <a:spcPts val="1760"/>
              </a:lnSpc>
              <a:spcBef>
                <a:spcPts val="0"/>
              </a:spcBef>
            </a:pPr>
            <a:r>
              <a:rPr lang="en-US" sz="1600" kern="120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  <a:sym typeface="Calibri"/>
              </a:rPr>
              <a:t>IDEA committee</a:t>
            </a:r>
          </a:p>
          <a:p>
            <a:pPr lvl="0" algn="r">
              <a:lnSpc>
                <a:spcPts val="1760"/>
              </a:lnSpc>
            </a:pPr>
            <a:r>
              <a:rPr lang="en-US" sz="1600" kern="120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  <a:sym typeface="Calibri"/>
              </a:rPr>
              <a:t>(presented by </a:t>
            </a:r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</a:rPr>
              <a:t>Liz Flaherty)</a:t>
            </a:r>
            <a:endParaRPr lang="en-US" sz="1600" kern="1200" dirty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D18729DE-DB85-F710-C585-33E9A1368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F85814-AA62-0290-B87C-7E1179D68AAB}"/>
              </a:ext>
            </a:extLst>
          </p:cNvPr>
          <p:cNvSpPr/>
          <p:nvPr/>
        </p:nvSpPr>
        <p:spPr>
          <a:xfrm>
            <a:off x="6102830" y="4605"/>
            <a:ext cx="2708601" cy="51435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7CAEB6-B1A5-C609-A659-50DB6122D7AD}"/>
              </a:ext>
            </a:extLst>
          </p:cNvPr>
          <p:cNvSpPr/>
          <p:nvPr/>
        </p:nvSpPr>
        <p:spPr>
          <a:xfrm>
            <a:off x="8772361" y="0"/>
            <a:ext cx="360933" cy="51435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68" name="Google Shape;168;p30">
            <a:extLst>
              <a:ext uri="{FF2B5EF4-FFF2-40B4-BE49-F238E27FC236}">
                <a16:creationId xmlns:a16="http://schemas.microsoft.com/office/drawing/2014/main" id="{D593D44B-683E-3106-639F-EAE581CAB7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2537" y="1356753"/>
            <a:ext cx="3459975" cy="2372418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2000" kern="1200" dirty="0">
                <a:solidFill>
                  <a:schemeClr val="tx1"/>
                </a:solidFill>
              </a:rPr>
              <a:t>2025</a:t>
            </a:r>
            <a:r>
              <a:rPr lang="en-US" sz="3600" kern="1200" dirty="0">
                <a:solidFill>
                  <a:schemeClr val="tx1"/>
                </a:solidFill>
              </a:rPr>
              <a:t> </a:t>
            </a:r>
            <a:r>
              <a:rPr lang="en-US" sz="3600" kern="1200" dirty="0">
                <a:solidFill>
                  <a:schemeClr val="tx1"/>
                </a:solidFill>
                <a:ea typeface="+mj-ea"/>
                <a:cs typeface="+mj-cs"/>
              </a:rPr>
              <a:t>Aldo Leopold </a:t>
            </a:r>
            <a:r>
              <a:rPr lang="en-US" sz="3600" kern="1200" dirty="0">
                <a:solidFill>
                  <a:srgbClr val="002060"/>
                </a:solidFill>
                <a:ea typeface="+mj-ea"/>
                <a:cs typeface="+mj-cs"/>
              </a:rPr>
              <a:t>Award</a:t>
            </a:r>
          </a:p>
        </p:txBody>
      </p:sp>
      <p:sp>
        <p:nvSpPr>
          <p:cNvPr id="2" name="Google Shape;172;p30">
            <a:extLst>
              <a:ext uri="{FF2B5EF4-FFF2-40B4-BE49-F238E27FC236}">
                <a16:creationId xmlns:a16="http://schemas.microsoft.com/office/drawing/2014/main" id="{6FD62482-44CE-ECC7-6FD4-4844CD1AFB82}"/>
              </a:ext>
            </a:extLst>
          </p:cNvPr>
          <p:cNvSpPr txBox="1"/>
          <p:nvPr/>
        </p:nvSpPr>
        <p:spPr>
          <a:xfrm>
            <a:off x="1593924" y="3236759"/>
            <a:ext cx="276858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  <a:latin typeface="Aptos" panose="020B0004020202020204" pitchFamily="34" charset="0"/>
              </a:rPr>
              <a:t>Bill McShea</a:t>
            </a:r>
            <a:endParaRPr sz="20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9" name="Picture 8" descr="A person smiling in a hut&#10;&#10;AI-generated content may be incorrect.">
            <a:extLst>
              <a:ext uri="{FF2B5EF4-FFF2-40B4-BE49-F238E27FC236}">
                <a16:creationId xmlns:a16="http://schemas.microsoft.com/office/drawing/2014/main" id="{D1AEAB6F-8CB1-C47B-8F19-DAEE688288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815" y="1157421"/>
            <a:ext cx="329402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71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ECA63A-3E0F-96B7-24EA-F5912A17E533}"/>
              </a:ext>
            </a:extLst>
          </p:cNvPr>
          <p:cNvSpPr/>
          <p:nvPr/>
        </p:nvSpPr>
        <p:spPr>
          <a:xfrm>
            <a:off x="6092499" y="-16"/>
            <a:ext cx="2708601" cy="51435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DD85F8-7DED-D9C6-AAC8-AAB590A0E632}"/>
              </a:ext>
            </a:extLst>
          </p:cNvPr>
          <p:cNvSpPr/>
          <p:nvPr/>
        </p:nvSpPr>
        <p:spPr>
          <a:xfrm>
            <a:off x="8762029" y="0"/>
            <a:ext cx="360933" cy="51435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1096055" y="3089710"/>
            <a:ext cx="247731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2"/>
                </a:solidFill>
                <a:latin typeface="Aptos" panose="020B0004020202020204" pitchFamily="34" charset="0"/>
              </a:rPr>
              <a:t>Michael Peers</a:t>
            </a:r>
            <a:endParaRPr sz="2000" b="1" dirty="0">
              <a:solidFill>
                <a:schemeClr val="dk2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 descr="A person standing next to a tree&#10;&#10;AI-generated content may be incorrect.">
            <a:extLst>
              <a:ext uri="{FF2B5EF4-FFF2-40B4-BE49-F238E27FC236}">
                <a16:creationId xmlns:a16="http://schemas.microsoft.com/office/drawing/2014/main" id="{C39C2463-9DD1-7C46-5FA1-8776EFF5D7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3077" y="1233668"/>
            <a:ext cx="2787260" cy="2842146"/>
          </a:xfrm>
          <a:prstGeom prst="rect">
            <a:avLst/>
          </a:prstGeom>
        </p:spPr>
      </p:pic>
      <p:sp>
        <p:nvSpPr>
          <p:cNvPr id="4" name="Google Shape;149;p28">
            <a:extLst>
              <a:ext uri="{FF2B5EF4-FFF2-40B4-BE49-F238E27FC236}">
                <a16:creationId xmlns:a16="http://schemas.microsoft.com/office/drawing/2014/main" id="{D7260B75-0337-8B1E-18AA-B01536414A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8293" y="904156"/>
            <a:ext cx="3574078" cy="2007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lnSpc>
                <a:spcPts val="3720"/>
              </a:lnSpc>
            </a:pPr>
            <a:r>
              <a:rPr lang="en-US" sz="2200" kern="1200" dirty="0">
                <a:solidFill>
                  <a:schemeClr val="tx1"/>
                </a:solidFill>
              </a:rPr>
              <a:t>2025</a:t>
            </a:r>
            <a:r>
              <a:rPr lang="en-US" sz="3600" kern="1200" dirty="0">
                <a:solidFill>
                  <a:schemeClr val="tx1"/>
                </a:solidFill>
              </a:rPr>
              <a:t> </a:t>
            </a:r>
            <a:r>
              <a:rPr lang="en" sz="3600" dirty="0">
                <a:solidFill>
                  <a:srgbClr val="002060"/>
                </a:solidFill>
              </a:rPr>
              <a:t>Murie Family Conservation Award</a:t>
            </a:r>
            <a:endParaRPr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71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76847e881_0_0"/>
          <p:cNvSpPr txBox="1">
            <a:spLocks noGrp="1"/>
          </p:cNvSpPr>
          <p:nvPr>
            <p:ph type="title"/>
          </p:nvPr>
        </p:nvSpPr>
        <p:spPr>
          <a:xfrm>
            <a:off x="1189200" y="705823"/>
            <a:ext cx="6765600" cy="572700"/>
          </a:xfrm>
          <a:prstGeom prst="rect">
            <a:avLst/>
          </a:prstGeom>
          <a:solidFill>
            <a:srgbClr val="32528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solidFill>
                  <a:schemeClr val="lt1"/>
                </a:solidFill>
              </a:rPr>
              <a:t>2025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3600" dirty="0">
                <a:solidFill>
                  <a:schemeClr val="lt1"/>
                </a:solidFill>
              </a:rPr>
              <a:t>Grants-in-Aid of Research</a:t>
            </a:r>
            <a:endParaRPr sz="36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600" dirty="0">
              <a:solidFill>
                <a:schemeClr val="lt1"/>
              </a:solidFill>
              <a:highlight>
                <a:srgbClr val="325289"/>
              </a:highlight>
            </a:endParaRPr>
          </a:p>
        </p:txBody>
      </p:sp>
      <p:sp>
        <p:nvSpPr>
          <p:cNvPr id="106" name="Google Shape;106;g3676847e881_0_0"/>
          <p:cNvSpPr txBox="1"/>
          <p:nvPr/>
        </p:nvSpPr>
        <p:spPr>
          <a:xfrm>
            <a:off x="666818" y="1730340"/>
            <a:ext cx="4131995" cy="280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Tokay Alberts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San Francisco State University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Hannah Ashe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University of Wisconsin-Madison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Lexi Baca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University of New Mexico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Olivia Chapman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UNC-Greensboro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Kristin Dyer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University of Oklahoma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Serena Frazee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Oregon State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Andrew Gaier 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City College of New York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Holly Gamblin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University of Manitoba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Carolina Ganci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UMass-Dartmouth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Christopher Hickling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University of Rhode Island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Austin Jameson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Old Dominion University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Brian Kirz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University of Rochester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Helen Krueger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South Dakota State University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Zoe Leone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Chicago State University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Renee Lile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University of Wyoming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>
                <a:tab pos="1827213" algn="l"/>
              </a:tabLst>
            </a:pP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</p:txBody>
      </p:sp>
      <p:sp>
        <p:nvSpPr>
          <p:cNvPr id="107" name="Google Shape;107;g3676847e881_0_0"/>
          <p:cNvSpPr txBox="1"/>
          <p:nvPr/>
        </p:nvSpPr>
        <p:spPr>
          <a:xfrm>
            <a:off x="4834787" y="1730340"/>
            <a:ext cx="4479325" cy="272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Kyle Martin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University of Idaho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Fiona McKibben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University of Idaho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Phoebe Morris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Oregon State University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Natalie Morris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University of Arizona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Ruby Mustill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Texas A&amp;M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Esteban Restrepo-Cortés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University of New Mexico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Damien Rivera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Arizona State University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Nicholas Ryan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University of New Mexico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Mariah </a:t>
            </a:r>
            <a:r>
              <a:rPr lang="en-US" sz="1100" b="1" dirty="0" err="1">
                <a:solidFill>
                  <a:schemeClr val="dk1"/>
                </a:solidFill>
                <a:latin typeface="Aptos" panose="020B0004020202020204" pitchFamily="34" charset="0"/>
              </a:rPr>
              <a:t>Schlis</a:t>
            </a: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-Elias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University of Michigan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Alyssa Semerdjian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Oregon State University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Sarah Senese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Denver University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Samuel Speck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Kansas State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Katharine Walls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Vanderbilt University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Imogene Welles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University of Stony Brook</a:t>
            </a:r>
            <a:endParaRPr sz="11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  <a:tabLst>
                <a:tab pos="1827213" algn="l"/>
              </a:tabLst>
            </a:pPr>
            <a:r>
              <a:rPr lang="en-US" sz="1100" b="1" dirty="0">
                <a:solidFill>
                  <a:schemeClr val="dk1"/>
                </a:solidFill>
                <a:latin typeface="Aptos" panose="020B0004020202020204" pitchFamily="34" charset="0"/>
              </a:rPr>
              <a:t>Joshua Willems</a:t>
            </a:r>
            <a:r>
              <a:rPr lang="en-US" sz="1100" dirty="0">
                <a:solidFill>
                  <a:schemeClr val="dk1"/>
                </a:solidFill>
                <a:latin typeface="Aptos" panose="020B0004020202020204" pitchFamily="34" charset="0"/>
              </a:rPr>
              <a:t>		University of New Hampshire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3" name="Picture 2" descr="A drawing of a deer&#10;&#10;AI-generated content may be incorrect.">
            <a:extLst>
              <a:ext uri="{FF2B5EF4-FFF2-40B4-BE49-F238E27FC236}">
                <a16:creationId xmlns:a16="http://schemas.microsoft.com/office/drawing/2014/main" id="{507A22AE-B559-C2FA-C9B0-7B79165D51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8" b="89745" l="8213" r="93841">
                        <a14:foregroundMark x1="34420" y1="31635" x2="34420" y2="31635"/>
                        <a14:foregroundMark x1="38043" y1="30898" x2="38043" y2="30898"/>
                        <a14:foregroundMark x1="45290" y1="34115" x2="45290" y2="34115"/>
                        <a14:foregroundMark x1="49879" y1="36997" x2="49879" y2="36997"/>
                        <a14:foregroundMark x1="52657" y1="35791" x2="52657" y2="35791"/>
                        <a14:foregroundMark x1="51691" y1="35657" x2="51691" y2="35657"/>
                        <a14:foregroundMark x1="52778" y1="35590" x2="52778" y2="35590"/>
                        <a14:foregroundMark x1="52778" y1="36528" x2="52778" y2="36528"/>
                        <a14:foregroundMark x1="51812" y1="36193" x2="51812" y2="36193"/>
                        <a14:foregroundMark x1="55676" y1="37198" x2="55676" y2="37198"/>
                        <a14:foregroundMark x1="62198" y1="34316" x2="62198" y2="34316"/>
                        <a14:foregroundMark x1="29469" y1="33981" x2="29469" y2="33981"/>
                        <a14:foregroundMark x1="25242" y1="30228" x2="25242" y2="30228"/>
                        <a14:foregroundMark x1="8696" y1="19236" x2="8696" y2="19236"/>
                        <a14:foregroundMark x1="17391" y1="23525" x2="17391" y2="23525"/>
                        <a14:foregroundMark x1="11232" y1="20576" x2="11232" y2="20576"/>
                        <a14:foregroundMark x1="12560" y1="6032" x2="12560" y2="6032"/>
                        <a14:foregroundMark x1="9541" y1="8378" x2="9541" y2="8378"/>
                        <a14:foregroundMark x1="9903" y1="13405" x2="9903" y2="13405"/>
                        <a14:foregroundMark x1="13285" y1="18164" x2="13285" y2="18164"/>
                        <a14:foregroundMark x1="18237" y1="21448" x2="18237" y2="21448"/>
                        <a14:foregroundMark x1="21014" y1="23592" x2="21014" y2="23592"/>
                        <a14:foregroundMark x1="14855" y1="15885" x2="14855" y2="15885"/>
                        <a14:foregroundMark x1="11594" y1="9450" x2="11594" y2="9450"/>
                        <a14:foregroundMark x1="8696" y1="9651" x2="8696" y2="9651"/>
                        <a14:foregroundMark x1="8454" y1="10523" x2="8454" y2="10523"/>
                        <a14:foregroundMark x1="9179" y1="10791" x2="9179" y2="10791"/>
                        <a14:foregroundMark x1="8213" y1="11729" x2="8213" y2="11729"/>
                        <a14:foregroundMark x1="14251" y1="5429" x2="14251" y2="5429"/>
                        <a14:foregroundMark x1="18357" y1="5697" x2="18357" y2="5697"/>
                        <a14:foregroundMark x1="22585" y1="6300" x2="22585" y2="6300"/>
                        <a14:foregroundMark x1="26449" y1="7105" x2="26449" y2="7105"/>
                        <a14:foregroundMark x1="24517" y1="6367" x2="24517" y2="6367"/>
                        <a14:foregroundMark x1="27657" y1="7172" x2="27657" y2="7172"/>
                        <a14:foregroundMark x1="28865" y1="7440" x2="28865" y2="7440"/>
                        <a14:foregroundMark x1="29589" y1="7373" x2="29589" y2="7373"/>
                        <a14:foregroundMark x1="29106" y1="7574" x2="29106" y2="7574"/>
                        <a14:foregroundMark x1="27778" y1="7306" x2="27778" y2="7306"/>
                        <a14:foregroundMark x1="26812" y1="7239" x2="26812" y2="7239"/>
                        <a14:foregroundMark x1="24879" y1="6903" x2="24879" y2="6903"/>
                        <a14:foregroundMark x1="22585" y1="6635" x2="22585" y2="6635"/>
                        <a14:foregroundMark x1="20290" y1="6702" x2="20290" y2="6702"/>
                        <a14:foregroundMark x1="17029" y1="7172" x2="17029" y2="7172"/>
                        <a14:foregroundMark x1="15459" y1="7507" x2="15459" y2="7507"/>
                        <a14:foregroundMark x1="14251" y1="8311" x2="14251" y2="8311"/>
                        <a14:foregroundMark x1="16184" y1="5563" x2="16184" y2="5563"/>
                        <a14:foregroundMark x1="19565" y1="5563" x2="19565" y2="5563"/>
                        <a14:foregroundMark x1="20290" y1="5764" x2="20290" y2="5764"/>
                        <a14:foregroundMark x1="22101" y1="5764" x2="22101" y2="5764"/>
                        <a14:foregroundMark x1="22464" y1="5965" x2="22464" y2="5965"/>
                        <a14:foregroundMark x1="22947" y1="5764" x2="22947" y2="5764"/>
                        <a14:foregroundMark x1="29469" y1="7440" x2="29469" y2="7440"/>
                        <a14:foregroundMark x1="11111" y1="6233" x2="11111" y2="6233"/>
                        <a14:foregroundMark x1="11111" y1="6300" x2="11111" y2="6300"/>
                        <a14:foregroundMark x1="91546" y1="2815" x2="91546" y2="2815"/>
                        <a14:foregroundMark x1="93720" y1="2949" x2="93720" y2="2949"/>
                        <a14:foregroundMark x1="93961" y1="4021" x2="93961" y2="4021"/>
                        <a14:foregroundMark x1="91908" y1="2949" x2="91908" y2="2949"/>
                        <a14:foregroundMark x1="93478" y1="6233" x2="93478" y2="6233"/>
                        <a14:foregroundMark x1="92995" y1="8445" x2="92995" y2="8445"/>
                        <a14:foregroundMark x1="90580" y1="11461" x2="90580" y2="11461"/>
                        <a14:foregroundMark x1="92150" y1="9383" x2="92150" y2="9383"/>
                        <a14:foregroundMark x1="77657" y1="17560" x2="77657" y2="17560"/>
                        <a14:foregroundMark x1="75121" y1="16890" x2="75121" y2="16890"/>
                        <a14:foregroundMark x1="72947" y1="16555" x2="72947" y2="16555"/>
                        <a14:foregroundMark x1="71618" y1="16756" x2="71618" y2="16756"/>
                        <a14:foregroundMark x1="72101" y1="17694" x2="72101" y2="17694"/>
                        <a14:foregroundMark x1="73068" y1="18834" x2="73068" y2="18834"/>
                        <a14:foregroundMark x1="25725" y1="5898" x2="25725" y2="5898"/>
                        <a14:foregroundMark x1="64251" y1="32976" x2="64251" y2="32976"/>
                        <a14:foregroundMark x1="86715" y1="23458" x2="86715" y2="23458"/>
                        <a14:foregroundMark x1="87198" y1="26542" x2="87198" y2="26542"/>
                        <a14:foregroundMark x1="87802" y1="24665" x2="87802" y2="24665"/>
                        <a14:foregroundMark x1="85507" y1="27011" x2="85507" y2="27011"/>
                        <a14:foregroundMark x1="84300" y1="28351" x2="84300" y2="28351"/>
                        <a14:foregroundMark x1="80193" y1="31300" x2="80193" y2="31300"/>
                        <a14:foregroundMark x1="78623" y1="33780" x2="78623" y2="33780"/>
                        <a14:foregroundMark x1="82126" y1="39678" x2="82126" y2="39678"/>
                        <a14:foregroundMark x1="68357" y1="42158" x2="68357" y2="42158"/>
                        <a14:foregroundMark x1="70411" y1="38807" x2="70411" y2="38807"/>
                        <a14:foregroundMark x1="60870" y1="43700" x2="60870" y2="43700"/>
                        <a14:foregroundMark x1="65097" y1="45375" x2="65097" y2="45375"/>
                        <a14:foregroundMark x1="61232" y1="47654" x2="61232" y2="47654"/>
                        <a14:foregroundMark x1="57488" y1="44906" x2="57488" y2="44906"/>
                        <a14:foregroundMark x1="54831" y1="50402" x2="54831" y2="50402"/>
                        <a14:foregroundMark x1="54831" y1="50000" x2="54831" y2="50000"/>
                        <a14:foregroundMark x1="32609" y1="41555" x2="32609" y2="41555"/>
                        <a14:foregroundMark x1="31884" y1="41488" x2="31884" y2="41488"/>
                        <a14:foregroundMark x1="32367" y1="41622" x2="32367" y2="41622"/>
                        <a14:foregroundMark x1="32609" y1="41287" x2="32609" y2="41287"/>
                        <a14:foregroundMark x1="32729" y1="41622" x2="32729" y2="41622"/>
                        <a14:foregroundMark x1="32850" y1="41756" x2="32850" y2="41756"/>
                        <a14:foregroundMark x1="33092" y1="41756" x2="33092" y2="41756"/>
                        <a14:foregroundMark x1="33454" y1="41689" x2="33454" y2="41689"/>
                        <a14:foregroundMark x1="32488" y1="41622" x2="32488" y2="41622"/>
                        <a14:foregroundMark x1="32126" y1="41354" x2="32126" y2="41354"/>
                        <a14:foregroundMark x1="32126" y1="41287" x2="32126" y2="41287"/>
                        <a14:foregroundMark x1="33092" y1="41689" x2="33092" y2="41689"/>
                        <a14:foregroundMark x1="32367" y1="41354" x2="32367" y2="41354"/>
                        <a14:foregroundMark x1="27657" y1="58177" x2="27657" y2="58177"/>
                        <a14:foregroundMark x1="28502" y1="59786" x2="28502" y2="59786"/>
                        <a14:foregroundMark x1="28986" y1="60523" x2="28986" y2="60523"/>
                        <a14:foregroundMark x1="28623" y1="60255" x2="28623" y2="60255"/>
                        <a14:foregroundMark x1="29227" y1="60054" x2="29227" y2="60054"/>
                        <a14:foregroundMark x1="81159" y1="51877" x2="81159" y2="51877"/>
                        <a14:foregroundMark x1="82126" y1="52547" x2="82126" y2="52547"/>
                        <a14:foregroundMark x1="82126" y1="53552" x2="82126" y2="53552"/>
                        <a14:foregroundMark x1="84179" y1="56635" x2="84179" y2="56635"/>
                        <a14:foregroundMark x1="84058" y1="55295" x2="84058" y2="55295"/>
                        <a14:foregroundMark x1="83696" y1="57172" x2="83696" y2="57172"/>
                        <a14:foregroundMark x1="84420" y1="57708" x2="84420" y2="57708"/>
                        <a14:foregroundMark x1="83575" y1="58646" x2="83575" y2="58646"/>
                        <a14:foregroundMark x1="84783" y1="58445" x2="84783" y2="58445"/>
                        <a14:foregroundMark x1="85628" y1="59987" x2="85628" y2="59987"/>
                        <a14:foregroundMark x1="86111" y1="61595" x2="86111" y2="61595"/>
                        <a14:foregroundMark x1="70411" y1="49330" x2="70411" y2="49330"/>
                        <a14:foregroundMark x1="68599" y1="50737" x2="68599" y2="50737"/>
                        <a14:foregroundMark x1="38406" y1="62802" x2="38406" y2="62802"/>
                        <a14:foregroundMark x1="38527" y1="63807" x2="38527" y2="63807"/>
                        <a14:foregroundMark x1="37560" y1="66220" x2="37560" y2="66220"/>
                        <a14:foregroundMark x1="40338" y1="74129" x2="40338" y2="74129"/>
                        <a14:foregroundMark x1="39734" y1="73056" x2="39734" y2="73056"/>
                        <a14:foregroundMark x1="38043" y1="72185" x2="38043" y2="72185"/>
                        <a14:foregroundMark x1="40338" y1="74866" x2="40338" y2="74866"/>
                        <a14:foregroundMark x1="41667" y1="76273" x2="41667" y2="76273"/>
                        <a14:foregroundMark x1="42754" y1="77681" x2="42754" y2="77681"/>
                        <a14:foregroundMark x1="46981" y1="76609" x2="46981" y2="76609"/>
                        <a14:foregroundMark x1="50845" y1="76408" x2="50845" y2="76408"/>
                        <a14:foregroundMark x1="48671" y1="74598" x2="48671" y2="74598"/>
                        <a14:foregroundMark x1="49034" y1="77078" x2="49034" y2="77078"/>
                        <a14:foregroundMark x1="52415" y1="75067" x2="52415" y2="75067"/>
                        <a14:foregroundMark x1="52778" y1="77480" x2="52778" y2="77480"/>
                        <a14:foregroundMark x1="52415" y1="74598" x2="52415" y2="74598"/>
                        <a14:foregroundMark x1="53623" y1="77413" x2="53623" y2="77413"/>
                        <a14:foregroundMark x1="54227" y1="75000" x2="54227" y2="75000"/>
                        <a14:foregroundMark x1="55314" y1="77078" x2="55314" y2="77078"/>
                        <a14:foregroundMark x1="56401" y1="77748" x2="56401" y2="77748"/>
                        <a14:foregroundMark x1="55193" y1="74531" x2="55193" y2="74531"/>
                        <a14:foregroundMark x1="46014" y1="67024" x2="46014" y2="67024"/>
                        <a14:foregroundMark x1="48430" y1="67359" x2="48430" y2="67359"/>
                        <a14:foregroundMark x1="50725" y1="67560" x2="50725" y2="67560"/>
                        <a14:foregroundMark x1="82367" y1="61327" x2="82367" y2="61327"/>
                        <a14:foregroundMark x1="82488" y1="60791" x2="82488" y2="60791"/>
                        <a14:foregroundMark x1="85145" y1="62466" x2="85145" y2="62466"/>
                        <a14:foregroundMark x1="87923" y1="63204" x2="87923" y2="63204"/>
                        <a14:foregroundMark x1="88285" y1="63941" x2="88285" y2="63941"/>
                        <a14:foregroundMark x1="83213" y1="63271" x2="83213" y2="63271"/>
                        <a14:foregroundMark x1="86594" y1="64678" x2="86594" y2="64678"/>
                        <a14:foregroundMark x1="85870" y1="64008" x2="85870" y2="64008"/>
                        <a14:foregroundMark x1="88889" y1="65483" x2="88889" y2="65483"/>
                        <a14:foregroundMark x1="90700" y1="66287" x2="90700" y2="66287"/>
                        <a14:foregroundMark x1="90821" y1="67158" x2="90821" y2="67158"/>
                        <a14:foregroundMark x1="89855" y1="69437" x2="89855" y2="69437"/>
                        <a14:foregroundMark x1="89251" y1="71716" x2="89251" y2="71716"/>
                        <a14:foregroundMark x1="89734" y1="73525" x2="89734" y2="73525"/>
                        <a14:foregroundMark x1="87319" y1="76139" x2="87319" y2="76139"/>
                        <a14:foregroundMark x1="80435" y1="78284" x2="80435" y2="78284"/>
                        <a14:foregroundMark x1="78502" y1="78351" x2="78502" y2="78351"/>
                        <a14:foregroundMark x1="82005" y1="79290" x2="82005" y2="79290"/>
                        <a14:foregroundMark x1="78986" y1="80563" x2="78986" y2="80563"/>
                        <a14:foregroundMark x1="75725" y1="77279" x2="75725" y2="77279"/>
                        <a14:foregroundMark x1="77536" y1="82038" x2="77536" y2="82038"/>
                        <a14:foregroundMark x1="73551" y1="77882" x2="73551" y2="77882"/>
                        <a14:foregroundMark x1="77536" y1="81166" x2="77536" y2="81166"/>
                        <a14:foregroundMark x1="72343" y1="78552" x2="72343" y2="78552"/>
                        <a14:foregroundMark x1="71377" y1="80161" x2="71377" y2="80161"/>
                        <a14:foregroundMark x1="73551" y1="82105" x2="73551" y2="82105"/>
                        <a14:foregroundMark x1="73068" y1="84383" x2="73068" y2="84383"/>
                        <a14:foregroundMark x1="70411" y1="80563" x2="70411" y2="80563"/>
                        <a14:foregroundMark x1="68961" y1="81367" x2="68961" y2="81367"/>
                        <a14:foregroundMark x1="71014" y1="82909" x2="71014" y2="82909"/>
                        <a14:foregroundMark x1="73430" y1="83445" x2="73430" y2="83445"/>
                        <a14:foregroundMark x1="74758" y1="84182" x2="74758" y2="84182"/>
                        <a14:foregroundMark x1="68116" y1="81702" x2="68116" y2="81702"/>
                        <a14:foregroundMark x1="67029" y1="82172" x2="67029" y2="82172"/>
                        <a14:foregroundMark x1="67754" y1="82373" x2="67754" y2="82373"/>
                        <a14:foregroundMark x1="67633" y1="83378" x2="67633" y2="83378"/>
                        <a14:foregroundMark x1="69686" y1="85389" x2="69686" y2="85389"/>
                        <a14:foregroundMark x1="65217" y1="83043" x2="65217" y2="83043"/>
                        <a14:foregroundMark x1="70290" y1="87131" x2="70290" y2="87131"/>
                        <a14:foregroundMark x1="70773" y1="87265" x2="70773" y2="87265"/>
                        <a14:foregroundMark x1="71860" y1="86260" x2="71860" y2="86260"/>
                        <a14:foregroundMark x1="64493" y1="83445" x2="64493" y2="83445"/>
                        <a14:foregroundMark x1="67271" y1="85992" x2="67271" y2="85992"/>
                        <a14:foregroundMark x1="68841" y1="87601" x2="68841" y2="87601"/>
                        <a14:foregroundMark x1="68961" y1="88405" x2="68961" y2="88405"/>
                        <a14:foregroundMark x1="63285" y1="83981" x2="63285" y2="83981"/>
                        <a14:foregroundMark x1="62077" y1="84651" x2="62077" y2="84651"/>
                        <a14:foregroundMark x1="62077" y1="84450" x2="62077" y2="84450"/>
                        <a14:foregroundMark x1="62802" y1="84987" x2="62802" y2="84987"/>
                        <a14:foregroundMark x1="63164" y1="86059" x2="63164" y2="86059"/>
                        <a14:foregroundMark x1="60749" y1="85992" x2="60749" y2="85992"/>
                        <a14:foregroundMark x1="60870" y1="85657" x2="60870" y2="85657"/>
                        <a14:foregroundMark x1="60870" y1="85389" x2="60870" y2="85389"/>
                        <a14:foregroundMark x1="62077" y1="87534" x2="62077" y2="87534"/>
                        <a14:foregroundMark x1="64130" y1="88405" x2="64130" y2="88405"/>
                        <a14:foregroundMark x1="59783" y1="86729" x2="59783" y2="86729"/>
                        <a14:foregroundMark x1="59058" y1="87332" x2="59058" y2="87332"/>
                        <a14:foregroundMark x1="58937" y1="87668" x2="58937" y2="87668"/>
                        <a14:foregroundMark x1="62440" y1="89142" x2="62440" y2="89142"/>
                        <a14:foregroundMark x1="61836" y1="89745" x2="61836" y2="89745"/>
                        <a14:foregroundMark x1="49396" y1="86461" x2="49396" y2="86461"/>
                        <a14:foregroundMark x1="50725" y1="86796" x2="50725" y2="86796"/>
                        <a14:foregroundMark x1="49638" y1="86528" x2="49638" y2="86528"/>
                        <a14:foregroundMark x1="49275" y1="86193" x2="49275" y2="86193"/>
                        <a14:foregroundMark x1="50121" y1="89410" x2="50121" y2="89410"/>
                        <a14:foregroundMark x1="37077" y1="57775" x2="37077" y2="57775"/>
                        <a14:foregroundMark x1="30435" y1="59718" x2="30435" y2="59718"/>
                        <a14:foregroundMark x1="89372" y1="13271" x2="89372" y2="13271"/>
                        <a14:foregroundMark x1="88406" y1="14142" x2="88406" y2="14142"/>
                        <a14:foregroundMark x1="56280" y1="36863" x2="56280" y2="36863"/>
                        <a14:foregroundMark x1="60266" y1="35255" x2="60266" y2="35255"/>
                        <a14:foregroundMark x1="40338" y1="76944" x2="40338" y2="76944"/>
                        <a14:foregroundMark x1="43720" y1="79960" x2="43720" y2="79960"/>
                        <a14:foregroundMark x1="43599" y1="80898" x2="43599" y2="80898"/>
                        <a14:foregroundMark x1="42391" y1="79021" x2="42391" y2="79021"/>
                        <a14:foregroundMark x1="41546" y1="78418" x2="41546" y2="78418"/>
                        <a14:foregroundMark x1="40700" y1="78150" x2="40700" y2="78150"/>
                        <a14:foregroundMark x1="42512" y1="79960" x2="42512" y2="79960"/>
                        <a14:foregroundMark x1="43720" y1="81836" x2="43720" y2="81836"/>
                        <a14:foregroundMark x1="43720" y1="82641" x2="43720" y2="82641"/>
                        <a14:foregroundMark x1="42754" y1="81099" x2="42754" y2="81099"/>
                        <a14:foregroundMark x1="42995" y1="81971" x2="42995" y2="81971"/>
                        <a14:foregroundMark x1="41184" y1="79357" x2="41184" y2="79357"/>
                        <a14:foregroundMark x1="40338" y1="78686" x2="40338" y2="78686"/>
                        <a14:foregroundMark x1="41787" y1="80362" x2="41787" y2="80362"/>
                        <a14:foregroundMark x1="41787" y1="81367" x2="41787" y2="81367"/>
                        <a14:foregroundMark x1="39130" y1="76475" x2="39130" y2="76475"/>
                        <a14:foregroundMark x1="38647" y1="76072" x2="38647" y2="76072"/>
                        <a14:foregroundMark x1="37077" y1="67426" x2="37077" y2="67426"/>
                        <a14:foregroundMark x1="37440" y1="68700" x2="37440" y2="68700"/>
                        <a14:foregroundMark x1="33454" y1="62466" x2="33454" y2="62466"/>
                        <a14:foregroundMark x1="33816" y1="62399" x2="33816" y2="62399"/>
                        <a14:foregroundMark x1="32729" y1="62265" x2="32729" y2="62265"/>
                        <a14:foregroundMark x1="33816" y1="62198" x2="33816" y2="62198"/>
                        <a14:foregroundMark x1="33696" y1="62466" x2="33696" y2="62466"/>
                        <a14:foregroundMark x1="34179" y1="62399" x2="34179" y2="62399"/>
                        <a14:foregroundMark x1="33816" y1="62399" x2="33816" y2="62399"/>
                        <a14:foregroundMark x1="91063" y1="70845" x2="91063" y2="70845"/>
                        <a14:foregroundMark x1="90700" y1="70375" x2="90700" y2="70375"/>
                        <a14:foregroundMark x1="90942" y1="70576" x2="90942" y2="70576"/>
                        <a14:backgroundMark x1="38043" y1="76273" x2="38043" y2="76273"/>
                        <a14:backgroundMark x1="38285" y1="76542" x2="38285" y2="76542"/>
                        <a14:backgroundMark x1="37923" y1="76273" x2="37923" y2="76273"/>
                        <a14:backgroundMark x1="39493" y1="78820" x2="39493" y2="78820"/>
                        <a14:backgroundMark x1="39493" y1="78485" x2="39493" y2="78485"/>
                        <a14:backgroundMark x1="39614" y1="78887" x2="39614" y2="78887"/>
                        <a14:backgroundMark x1="39493" y1="78418" x2="39493" y2="78418"/>
                        <a14:backgroundMark x1="39976" y1="78887" x2="39976" y2="78887"/>
                        <a14:backgroundMark x1="39614" y1="78820" x2="39614" y2="78820"/>
                        <a14:backgroundMark x1="40821" y1="81635" x2="40821" y2="81635"/>
                        <a14:backgroundMark x1="40942" y1="81434" x2="40942" y2="81434"/>
                        <a14:backgroundMark x1="40821" y1="81635" x2="40821" y2="81635"/>
                        <a14:backgroundMark x1="40942" y1="81635" x2="40942" y2="81635"/>
                        <a14:backgroundMark x1="41546" y1="81971" x2="41546" y2="81971"/>
                        <a14:backgroundMark x1="40821" y1="81568" x2="40821" y2="81568"/>
                        <a14:backgroundMark x1="40821" y1="81099" x2="40821" y2="81099"/>
                        <a14:backgroundMark x1="40821" y1="81568" x2="40821" y2="81568"/>
                        <a14:backgroundMark x1="41425" y1="81702" x2="41425" y2="81702"/>
                        <a14:backgroundMark x1="40942" y1="81300" x2="40942" y2="81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78" y="120502"/>
            <a:ext cx="773397" cy="14860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8" name="Rectangle 21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12" name="Google Shape;212;p36"/>
          <p:cNvSpPr txBox="1">
            <a:spLocks noGrp="1"/>
          </p:cNvSpPr>
          <p:nvPr>
            <p:ph type="title"/>
          </p:nvPr>
        </p:nvSpPr>
        <p:spPr>
          <a:xfrm>
            <a:off x="816712" y="745391"/>
            <a:ext cx="3992787" cy="182635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</a:pPr>
            <a:r>
              <a:rPr lang="en-US" sz="3600" kern="1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Elizabeth Horner Award</a:t>
            </a:r>
          </a:p>
          <a:p>
            <a:pPr marL="0" lvl="0" indent="0" algn="ctr">
              <a:spcBef>
                <a:spcPct val="0"/>
              </a:spcBef>
              <a:spcAft>
                <a:spcPts val="0"/>
              </a:spcAft>
            </a:pPr>
            <a:endParaRPr lang="en-US" sz="3600" kern="12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3"/>
            <a:ext cx="3069391" cy="5143499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"/>
            <a:ext cx="3069391" cy="4800276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6"/>
            <a:ext cx="3051501" cy="4800291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7"/>
            <a:ext cx="2708601" cy="51434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BE9A6D-4F23-E66B-9944-58567B7072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099" y="602016"/>
            <a:ext cx="2533854" cy="3775940"/>
          </a:xfrm>
          <a:prstGeom prst="rect">
            <a:avLst/>
          </a:prstGeom>
        </p:spPr>
      </p:pic>
      <p:sp>
        <p:nvSpPr>
          <p:cNvPr id="8" name="Google Shape;114;p29">
            <a:extLst>
              <a:ext uri="{FF2B5EF4-FFF2-40B4-BE49-F238E27FC236}">
                <a16:creationId xmlns:a16="http://schemas.microsoft.com/office/drawing/2014/main" id="{9B02E0EF-BCA5-B55F-EFE8-57BFFB7065F4}"/>
              </a:ext>
            </a:extLst>
          </p:cNvPr>
          <p:cNvSpPr txBox="1"/>
          <p:nvPr/>
        </p:nvSpPr>
        <p:spPr>
          <a:xfrm>
            <a:off x="710544" y="2466545"/>
            <a:ext cx="4098955" cy="191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Andrew Gaier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, </a:t>
            </a:r>
            <a:endParaRPr sz="2000" dirty="0">
              <a:latin typeface="Aptos" panose="020B00040202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City College of New York</a:t>
            </a:r>
            <a:endParaRPr sz="1800" dirty="0">
              <a:latin typeface="Aptos" panose="020B00040202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Sampling mammalian communities of the </a:t>
            </a:r>
            <a:r>
              <a:rPr lang="en-US" sz="1800" dirty="0" err="1">
                <a:solidFill>
                  <a:schemeClr val="dk1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Sheeprock</a:t>
            </a:r>
            <a:r>
              <a:rPr lang="en-US" sz="1800" dirty="0">
                <a:solidFill>
                  <a:schemeClr val="dk1"/>
                </a:solidFill>
                <a:latin typeface="Aptos" panose="020B0004020202020204" pitchFamily="34" charset="0"/>
                <a:ea typeface="Open Sans"/>
                <a:cs typeface="Open Sans"/>
                <a:sym typeface="Open Sans"/>
              </a:rPr>
              <a:t> Mountain sky-island</a:t>
            </a:r>
            <a:endParaRPr sz="18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>
          <a:extLst>
            <a:ext uri="{FF2B5EF4-FFF2-40B4-BE49-F238E27FC236}">
              <a16:creationId xmlns:a16="http://schemas.microsoft.com/office/drawing/2014/main" id="{C431343A-DA48-CF96-26F1-52F7C888A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5" name="Rectangle 284">
            <a:extLst>
              <a:ext uri="{FF2B5EF4-FFF2-40B4-BE49-F238E27FC236}">
                <a16:creationId xmlns:a16="http://schemas.microsoft.com/office/drawing/2014/main" id="{3027D1B1-C3F3-9CAF-1CE4-9449A6FF3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C5A4373D-87EC-D33B-4EBD-C6A1F8013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3"/>
            <a:ext cx="3069391" cy="5143499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0B22327E-EDF8-DB8B-99FD-AC5DE655A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"/>
            <a:ext cx="3069391" cy="4800276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510BCDD4-E1FF-86C3-F2D5-F180C9992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6"/>
            <a:ext cx="3051501" cy="4800291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92D238A6-9F38-AD59-2B02-196351D1E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7"/>
            <a:ext cx="2708601" cy="51434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4DAC44-D55D-62AA-8DCF-7C24571CB6A4}"/>
              </a:ext>
            </a:extLst>
          </p:cNvPr>
          <p:cNvCxnSpPr>
            <a:cxnSpLocks/>
          </p:cNvCxnSpPr>
          <p:nvPr/>
        </p:nvCxnSpPr>
        <p:spPr>
          <a:xfrm>
            <a:off x="1269444" y="3475619"/>
            <a:ext cx="2775006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202;p31">
            <a:extLst>
              <a:ext uri="{FF2B5EF4-FFF2-40B4-BE49-F238E27FC236}">
                <a16:creationId xmlns:a16="http://schemas.microsoft.com/office/drawing/2014/main" id="{184BA31F-4F16-3F43-9EEE-5382E7C6A54C}"/>
              </a:ext>
            </a:extLst>
          </p:cNvPr>
          <p:cNvSpPr txBox="1"/>
          <p:nvPr/>
        </p:nvSpPr>
        <p:spPr>
          <a:xfrm>
            <a:off x="1214689" y="1443208"/>
            <a:ext cx="3206385" cy="265131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lvl="0">
              <a:lnSpc>
                <a:spcPts val="3520"/>
              </a:lnSpc>
              <a:spcBef>
                <a:spcPts val="0"/>
              </a:spcBef>
            </a:pPr>
            <a:r>
              <a:rPr lang="en-US" sz="3600" kern="1200" dirty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  <a:sym typeface="Calibri"/>
              </a:rPr>
              <a:t>President’s special award for service to the ASM</a:t>
            </a:r>
          </a:p>
        </p:txBody>
      </p:sp>
      <p:pic>
        <p:nvPicPr>
          <p:cNvPr id="3" name="Picture 2" descr="A person sitting at a desk writing on a paper&#10;&#10;AI-generated content may be incorrect.">
            <a:extLst>
              <a:ext uri="{FF2B5EF4-FFF2-40B4-BE49-F238E27FC236}">
                <a16:creationId xmlns:a16="http://schemas.microsoft.com/office/drawing/2014/main" id="{2C8AABC6-282B-6ACD-7ED3-2F38F4B8B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736" y="343225"/>
            <a:ext cx="2148545" cy="22466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541AFD-2601-B673-F37D-EEE2DFC99A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763" y="2297117"/>
            <a:ext cx="2405837" cy="23570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6DCDCF-22A3-4E01-A375-1DA17941D4C4}"/>
              </a:ext>
            </a:extLst>
          </p:cNvPr>
          <p:cNvSpPr txBox="1"/>
          <p:nvPr/>
        </p:nvSpPr>
        <p:spPr>
          <a:xfrm>
            <a:off x="4717101" y="4694883"/>
            <a:ext cx="4582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</a:rPr>
              <a:t>Alicia in Tasmania </a:t>
            </a:r>
            <a:endParaRPr lang="en-US" sz="1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49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b898a0ecf_0_1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6b898a0ecf_0_1"/>
          <p:cNvSpPr txBox="1">
            <a:spLocks noGrp="1"/>
          </p:cNvSpPr>
          <p:nvPr>
            <p:ph type="title"/>
          </p:nvPr>
        </p:nvSpPr>
        <p:spPr>
          <a:xfrm>
            <a:off x="862349" y="3126199"/>
            <a:ext cx="5158500" cy="2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b="1" dirty="0"/>
              <a:t>Douglas Kamaru</a:t>
            </a: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/>
              <a:t>University of Wyoming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/>
              <a:t>Iowa State University</a:t>
            </a:r>
            <a:endParaRPr sz="1800" dirty="0"/>
          </a:p>
        </p:txBody>
      </p:sp>
      <p:sp>
        <p:nvSpPr>
          <p:cNvPr id="136" name="Google Shape;136;g36b898a0ecf_0_1"/>
          <p:cNvSpPr/>
          <p:nvPr/>
        </p:nvSpPr>
        <p:spPr>
          <a:xfrm flipH="1">
            <a:off x="6092400" y="-2"/>
            <a:ext cx="3051600" cy="5143500"/>
          </a:xfrm>
          <a:prstGeom prst="rect">
            <a:avLst/>
          </a:prstGeom>
          <a:gradFill>
            <a:gsLst>
              <a:gs pos="0">
                <a:srgbClr val="000000"/>
              </a:gs>
              <a:gs pos="26000">
                <a:srgbClr val="000000"/>
              </a:gs>
              <a:gs pos="100000">
                <a:schemeClr val="accent1"/>
              </a:gs>
            </a:gsLst>
            <a:lin ang="900002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36b898a0ecf_0_1"/>
          <p:cNvSpPr/>
          <p:nvPr/>
        </p:nvSpPr>
        <p:spPr>
          <a:xfrm flipH="1">
            <a:off x="6092399" y="-2"/>
            <a:ext cx="2708700" cy="5143500"/>
          </a:xfrm>
          <a:prstGeom prst="rect">
            <a:avLst/>
          </a:prstGeom>
          <a:gradFill>
            <a:gsLst>
              <a:gs pos="0">
                <a:srgbClr val="2F5496">
                  <a:alpha val="55294"/>
                </a:srgbClr>
              </a:gs>
              <a:gs pos="100000">
                <a:srgbClr val="000000">
                  <a:alpha val="5137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36b898a0ecf_0_1"/>
          <p:cNvSpPr/>
          <p:nvPr/>
        </p:nvSpPr>
        <p:spPr>
          <a:xfrm rot="5400000">
            <a:off x="6172949" y="-80552"/>
            <a:ext cx="2890500" cy="3051600"/>
          </a:xfrm>
          <a:prstGeom prst="rect">
            <a:avLst/>
          </a:prstGeom>
          <a:gradFill>
            <a:gsLst>
              <a:gs pos="0">
                <a:srgbClr val="000000">
                  <a:alpha val="33333"/>
                </a:srgbClr>
              </a:gs>
              <a:gs pos="96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84001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6b898a0ecf_0_1"/>
          <p:cNvSpPr txBox="1">
            <a:spLocks noGrp="1"/>
          </p:cNvSpPr>
          <p:nvPr>
            <p:ph type="title"/>
          </p:nvPr>
        </p:nvSpPr>
        <p:spPr>
          <a:xfrm>
            <a:off x="902537" y="1201366"/>
            <a:ext cx="3459900" cy="2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Albert R. and Alma Shadle Fellowship</a:t>
            </a:r>
            <a:endParaRPr dirty="0"/>
          </a:p>
        </p:txBody>
      </p:sp>
      <p:pic>
        <p:nvPicPr>
          <p:cNvPr id="140" name="Google Shape;140;g36b898a0ecf_0_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1600" y="571900"/>
            <a:ext cx="2886301" cy="386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b898a0ecf_0_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36b898a0ecf_0_12"/>
          <p:cNvSpPr/>
          <p:nvPr/>
        </p:nvSpPr>
        <p:spPr>
          <a:xfrm rot="10800000" flipH="1">
            <a:off x="6092499" y="-4"/>
            <a:ext cx="3069300" cy="5143500"/>
          </a:xfrm>
          <a:prstGeom prst="rect">
            <a:avLst/>
          </a:prstGeom>
          <a:gradFill>
            <a:gsLst>
              <a:gs pos="0">
                <a:srgbClr val="000000">
                  <a:alpha val="93333"/>
                </a:srgbClr>
              </a:gs>
              <a:gs pos="8000">
                <a:srgbClr val="000000">
                  <a:alpha val="93333"/>
                </a:srgbClr>
              </a:gs>
              <a:gs pos="100000">
                <a:schemeClr val="accent1"/>
              </a:gs>
            </a:gsLst>
            <a:lin ang="239989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6b898a0ecf_0_12"/>
          <p:cNvSpPr/>
          <p:nvPr/>
        </p:nvSpPr>
        <p:spPr>
          <a:xfrm rot="10800000" flipH="1">
            <a:off x="6092499" y="-25"/>
            <a:ext cx="3069300" cy="4800300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31000">
                <a:srgbClr val="1F3864">
                  <a:alpha val="0"/>
                </a:srgbClr>
              </a:gs>
              <a:gs pos="100000">
                <a:srgbClr val="1F3864">
                  <a:alpha val="25490"/>
                </a:srgbClr>
              </a:gs>
            </a:gsLst>
            <a:lin ang="1800004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6b898a0ecf_0_12"/>
          <p:cNvSpPr/>
          <p:nvPr/>
        </p:nvSpPr>
        <p:spPr>
          <a:xfrm rot="10800000" flipH="1">
            <a:off x="6092499" y="-25"/>
            <a:ext cx="3051600" cy="4800300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72000">
                <a:srgbClr val="000000">
                  <a:alpha val="20392"/>
                </a:srgbClr>
              </a:gs>
              <a:gs pos="100000">
                <a:srgbClr val="000000">
                  <a:alpha val="20392"/>
                </a:srgbClr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6b898a0ecf_0_12"/>
          <p:cNvSpPr/>
          <p:nvPr/>
        </p:nvSpPr>
        <p:spPr>
          <a:xfrm rot="10800000" flipH="1">
            <a:off x="6092499" y="-10"/>
            <a:ext cx="2708700" cy="5143500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93000">
                <a:srgbClr val="000000">
                  <a:alpha val="28235"/>
                </a:srgbClr>
              </a:gs>
              <a:gs pos="100000">
                <a:srgbClr val="000000">
                  <a:alpha val="2823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36b898a0ecf_0_12"/>
          <p:cNvSpPr txBox="1"/>
          <p:nvPr/>
        </p:nvSpPr>
        <p:spPr>
          <a:xfrm>
            <a:off x="845902" y="1593475"/>
            <a:ext cx="39927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3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ASM Fellowship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36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6b898a0ecf_0_12"/>
          <p:cNvSpPr txBox="1">
            <a:spLocks noGrp="1"/>
          </p:cNvSpPr>
          <p:nvPr>
            <p:ph type="title"/>
          </p:nvPr>
        </p:nvSpPr>
        <p:spPr>
          <a:xfrm>
            <a:off x="876637" y="3036950"/>
            <a:ext cx="5158500" cy="2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 dirty="0">
                <a:solidFill>
                  <a:srgbClr val="002060"/>
                </a:solidFill>
              </a:rPr>
              <a:t>Maya Juman</a:t>
            </a:r>
            <a:endParaRPr sz="2400" b="1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>
                <a:solidFill>
                  <a:srgbClr val="002060"/>
                </a:solidFill>
              </a:rPr>
              <a:t>University of Cambridge</a:t>
            </a:r>
            <a:endParaRPr sz="1800" dirty="0">
              <a:solidFill>
                <a:srgbClr val="002060"/>
              </a:solidFill>
            </a:endParaRPr>
          </a:p>
        </p:txBody>
      </p:sp>
      <p:pic>
        <p:nvPicPr>
          <p:cNvPr id="163" name="Google Shape;163;g36b898a0ecf_0_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64"/>
          <a:stretch/>
        </p:blipFill>
        <p:spPr>
          <a:xfrm>
            <a:off x="4838600" y="874925"/>
            <a:ext cx="3588975" cy="33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/>
        </p:nvSpPr>
        <p:spPr>
          <a:xfrm>
            <a:off x="6800850" y="4235128"/>
            <a:ext cx="2091690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Hartley Jackson and Vernon Bailey, 1935</a:t>
            </a:r>
            <a:endParaRPr sz="1800" dirty="0">
              <a:solidFill>
                <a:schemeClr val="lt1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3CDFC-DD92-CD93-CE80-D8CB2CC0B7B5}"/>
              </a:ext>
            </a:extLst>
          </p:cNvPr>
          <p:cNvSpPr/>
          <p:nvPr/>
        </p:nvSpPr>
        <p:spPr>
          <a:xfrm>
            <a:off x="6092499" y="-16"/>
            <a:ext cx="2708601" cy="51435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B54C1-5887-4DAF-2DA6-6CFBB28D4EE5}"/>
              </a:ext>
            </a:extLst>
          </p:cNvPr>
          <p:cNvSpPr/>
          <p:nvPr/>
        </p:nvSpPr>
        <p:spPr>
          <a:xfrm>
            <a:off x="8762029" y="0"/>
            <a:ext cx="360933" cy="51435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C7881-F240-4290-3FD5-597E143ABF79}"/>
              </a:ext>
            </a:extLst>
          </p:cNvPr>
          <p:cNvSpPr txBox="1"/>
          <p:nvPr/>
        </p:nvSpPr>
        <p:spPr>
          <a:xfrm>
            <a:off x="529713" y="1385541"/>
            <a:ext cx="3698158" cy="23724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cap="small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2025</a:t>
            </a:r>
            <a:r>
              <a:rPr lang="en-US" sz="3600" kern="1200" cap="small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US" sz="3600" kern="1200" cap="small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Hartley T. Jackson Award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800" dirty="0"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cap="small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ea typeface="+mj-ea"/>
              <a:cs typeface="+mj-cs"/>
            </a:endParaRPr>
          </a:p>
        </p:txBody>
      </p:sp>
      <p:pic>
        <p:nvPicPr>
          <p:cNvPr id="2" name="Picture 1" descr="A person wearing glasses and a striped shirt&#10;&#10;AI-generated content may be incorrect.">
            <a:extLst>
              <a:ext uri="{FF2B5EF4-FFF2-40B4-BE49-F238E27FC236}">
                <a16:creationId xmlns:a16="http://schemas.microsoft.com/office/drawing/2014/main" id="{BDDB44E6-0419-FBEE-791C-FE20AADC7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565" y="1429193"/>
            <a:ext cx="15621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3FE337-DA06-BAD7-F2D7-57C312CFA3BA}"/>
              </a:ext>
            </a:extLst>
          </p:cNvPr>
          <p:cNvSpPr txBox="1"/>
          <p:nvPr/>
        </p:nvSpPr>
        <p:spPr>
          <a:xfrm>
            <a:off x="185734" y="3252180"/>
            <a:ext cx="4572000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latin typeface="Aptos" panose="020B0004020202020204" pitchFamily="34" charset="0"/>
                <a:ea typeface="Calibri"/>
                <a:cs typeface="Calibri"/>
                <a:sym typeface="Calibri"/>
              </a:rPr>
              <a:t>Guy Cameron</a:t>
            </a:r>
          </a:p>
        </p:txBody>
      </p:sp>
    </p:spTree>
    <p:extLst>
      <p:ext uri="{BB962C8B-B14F-4D97-AF65-F5344CB8AC3E}">
        <p14:creationId xmlns:p14="http://schemas.microsoft.com/office/powerpoint/2010/main" val="3727333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2502" y="-2"/>
            <a:ext cx="3051498" cy="5143499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2502" y="-2"/>
            <a:ext cx="2708597" cy="51434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73041" y="-80543"/>
            <a:ext cx="2890418" cy="3051499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E568F-BD98-9A62-7205-4B8DDB72DD3B}"/>
              </a:ext>
            </a:extLst>
          </p:cNvPr>
          <p:cNvSpPr txBox="1"/>
          <p:nvPr/>
        </p:nvSpPr>
        <p:spPr>
          <a:xfrm>
            <a:off x="1316262" y="1069157"/>
            <a:ext cx="3459975" cy="23724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cap="small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2025</a:t>
            </a:r>
            <a:r>
              <a:rPr lang="en-US" sz="3600" kern="1200" cap="small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 Joseph Grinnell Award</a:t>
            </a:r>
          </a:p>
        </p:txBody>
      </p:sp>
      <p:sp>
        <p:nvSpPr>
          <p:cNvPr id="2" name="Google Shape;265;p41">
            <a:extLst>
              <a:ext uri="{FF2B5EF4-FFF2-40B4-BE49-F238E27FC236}">
                <a16:creationId xmlns:a16="http://schemas.microsoft.com/office/drawing/2014/main" id="{7AFB0AE3-2BFA-F54B-9741-9D6957A7100E}"/>
              </a:ext>
            </a:extLst>
          </p:cNvPr>
          <p:cNvSpPr txBox="1"/>
          <p:nvPr/>
        </p:nvSpPr>
        <p:spPr>
          <a:xfrm>
            <a:off x="1739041" y="3195369"/>
            <a:ext cx="169612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ptos" panose="020B0004020202020204" pitchFamily="34" charset="0"/>
                <a:ea typeface="Calibri"/>
                <a:cs typeface="Calibri"/>
                <a:sym typeface="Calibri"/>
              </a:rPr>
              <a:t>Eileen Lacey</a:t>
            </a:r>
            <a:endParaRPr sz="2000" b="1" dirty="0"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449B21-E0EA-8902-24DA-405B2F83A3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1844" y="1119963"/>
            <a:ext cx="3522945" cy="32188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50308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2502" y="-2"/>
            <a:ext cx="3051498" cy="5143499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2502" y="-2"/>
            <a:ext cx="2708597" cy="51434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73041" y="-80543"/>
            <a:ext cx="2890418" cy="3051499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" name="Google Shape;265;p41">
            <a:extLst>
              <a:ext uri="{FF2B5EF4-FFF2-40B4-BE49-F238E27FC236}">
                <a16:creationId xmlns:a16="http://schemas.microsoft.com/office/drawing/2014/main" id="{683E9C90-9510-397C-28F4-864F3AE52895}"/>
              </a:ext>
            </a:extLst>
          </p:cNvPr>
          <p:cNvSpPr txBox="1"/>
          <p:nvPr/>
        </p:nvSpPr>
        <p:spPr>
          <a:xfrm>
            <a:off x="632914" y="2443110"/>
            <a:ext cx="3306171" cy="89461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1800"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FE53E-08BF-BA15-6976-656316BB45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314" y="944624"/>
            <a:ext cx="3297477" cy="3330452"/>
          </a:xfrm>
          <a:prstGeom prst="ellipse">
            <a:avLst/>
          </a:prstGeom>
        </p:spPr>
      </p:pic>
      <p:sp>
        <p:nvSpPr>
          <p:cNvPr id="8" name="Google Shape;265;p41">
            <a:extLst>
              <a:ext uri="{FF2B5EF4-FFF2-40B4-BE49-F238E27FC236}">
                <a16:creationId xmlns:a16="http://schemas.microsoft.com/office/drawing/2014/main" id="{52D13505-E822-9636-C177-5B1E654E50AF}"/>
              </a:ext>
            </a:extLst>
          </p:cNvPr>
          <p:cNvSpPr txBox="1"/>
          <p:nvPr/>
        </p:nvSpPr>
        <p:spPr>
          <a:xfrm>
            <a:off x="0" y="2921373"/>
            <a:ext cx="3306171" cy="89461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latin typeface="Aptos" panose="020B0004020202020204" pitchFamily="34" charset="0"/>
                <a:sym typeface="Calibri"/>
              </a:rPr>
              <a:t>Nancy Simmons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9EDCE-D8F2-D406-8F96-28F69AC0F3CC}"/>
              </a:ext>
            </a:extLst>
          </p:cNvPr>
          <p:cNvSpPr txBox="1"/>
          <p:nvPr/>
        </p:nvSpPr>
        <p:spPr>
          <a:xfrm>
            <a:off x="810099" y="1442608"/>
            <a:ext cx="3459975" cy="23724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cap="small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2025</a:t>
            </a:r>
            <a:r>
              <a:rPr lang="en-US" sz="3600" kern="1200" cap="small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 C.H. Merriam Award</a:t>
            </a:r>
          </a:p>
        </p:txBody>
      </p:sp>
    </p:spTree>
    <p:extLst>
      <p:ext uri="{BB962C8B-B14F-4D97-AF65-F5344CB8AC3E}">
        <p14:creationId xmlns:p14="http://schemas.microsoft.com/office/powerpoint/2010/main" val="199515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A16C-54BA-D2CF-7357-00E4595C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067" y="2172820"/>
            <a:ext cx="7886700" cy="994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Alicia V. Linzey award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AF4E3-3E0C-BD61-3FBF-EAF69C3D71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799" y="1465610"/>
            <a:ext cx="2118838" cy="2118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3C7EFC-A0DA-C4C6-9AFA-99196AE52B06}"/>
              </a:ext>
            </a:extLst>
          </p:cNvPr>
          <p:cNvSpPr txBox="1"/>
          <p:nvPr/>
        </p:nvSpPr>
        <p:spPr>
          <a:xfrm>
            <a:off x="3509716" y="2859243"/>
            <a:ext cx="4345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applicant for the African Research Fellowship</a:t>
            </a:r>
          </a:p>
        </p:txBody>
      </p:sp>
    </p:spTree>
    <p:extLst>
      <p:ext uri="{BB962C8B-B14F-4D97-AF65-F5344CB8AC3E}">
        <p14:creationId xmlns:p14="http://schemas.microsoft.com/office/powerpoint/2010/main" val="350800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2E1A4CA2-CC1D-B6D6-3E74-B2883E615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8A788C-FADD-6223-531C-8E21B91BD9BE}"/>
              </a:ext>
            </a:extLst>
          </p:cNvPr>
          <p:cNvSpPr/>
          <p:nvPr/>
        </p:nvSpPr>
        <p:spPr>
          <a:xfrm>
            <a:off x="0" y="0"/>
            <a:ext cx="27591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0A8CD-79EB-E76C-EB30-9FA1A7A18ED0}"/>
              </a:ext>
            </a:extLst>
          </p:cNvPr>
          <p:cNvSpPr txBox="1"/>
          <p:nvPr/>
        </p:nvSpPr>
        <p:spPr>
          <a:xfrm>
            <a:off x="3049773" y="535189"/>
            <a:ext cx="622938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188" indent="-230188">
              <a:spcAft>
                <a:spcPts val="600"/>
              </a:spcAft>
              <a:buSzPts val="1000"/>
              <a:tabLst>
                <a:tab pos="754063" algn="l"/>
              </a:tabLst>
            </a:pPr>
            <a:r>
              <a:rPr lang="en-US" sz="3200" u="none" strike="noStrike" cap="none" dirty="0">
                <a:solidFill>
                  <a:schemeClr val="bg1">
                    <a:lumMod val="50000"/>
                  </a:schemeClr>
                </a:solidFill>
                <a:latin typeface="Bebas Neue" panose="020B0606020202050201" pitchFamily="34" charset="77"/>
                <a:cs typeface="Calibri"/>
                <a:sym typeface="Calibri"/>
              </a:rPr>
              <a:t>2025 Carol &amp; Jim Patton Awards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Bebas Neue" panose="020B0606020202050201" pitchFamily="34" charset="77"/>
              <a:ea typeface="Calibri"/>
              <a:cs typeface="Calibri"/>
              <a:sym typeface="Calibri"/>
            </a:endParaRPr>
          </a:p>
          <a:p>
            <a:pPr lvl="0">
              <a:spcAft>
                <a:spcPts val="600"/>
              </a:spcAft>
            </a:pP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Vinícius Araújo Costa, </a:t>
            </a:r>
            <a:r>
              <a:rPr lang="es-AR" sz="1600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Universidade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Federal da Paraíba - </a:t>
            </a:r>
            <a:r>
              <a:rPr lang="es-AR" sz="1600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Brazil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349250" lvl="0" indent="-349250">
              <a:spcAft>
                <a:spcPts val="600"/>
              </a:spcAft>
            </a:pP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Gabriele </a:t>
            </a:r>
            <a:r>
              <a:rPr lang="es-AR" sz="1600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Zenato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AR" sz="1600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Lazzari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s-AR" sz="1600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Pontifícia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AR" sz="1600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Universidade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Católica do Rio Grande do Sul – </a:t>
            </a:r>
            <a:r>
              <a:rPr lang="es-AR" sz="1600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Brazil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Sofía B. Iturrieta </a:t>
            </a:r>
            <a:r>
              <a:rPr lang="es-AR" sz="1600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Jeno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Universidad de Valparaíso – Chile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Jennifer González </a:t>
            </a:r>
            <a:r>
              <a:rPr lang="es-AR" sz="1600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Buve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Universidad de la República - Uruguay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446FAE-EE4C-D32F-2202-B74E08D332D7}"/>
              </a:ext>
            </a:extLst>
          </p:cNvPr>
          <p:cNvSpPr txBox="1"/>
          <p:nvPr/>
        </p:nvSpPr>
        <p:spPr>
          <a:xfrm>
            <a:off x="3049773" y="2972959"/>
            <a:ext cx="6300947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u="none" strike="noStrike" cap="none" dirty="0">
                <a:solidFill>
                  <a:schemeClr val="accent1">
                    <a:lumMod val="75000"/>
                  </a:schemeClr>
                </a:solidFill>
                <a:latin typeface="Bebas Neue" panose="020B0606020202050201" pitchFamily="34" charset="77"/>
                <a:sym typeface="Arial"/>
              </a:rPr>
              <a:t>2025 ASM International Travel Awards</a:t>
            </a:r>
          </a:p>
          <a:p>
            <a:pPr marL="349250" lvl="0" indent="-349250">
              <a:spcAft>
                <a:spcPts val="600"/>
              </a:spcAft>
            </a:pPr>
            <a:r>
              <a:rPr lang="es-AR" sz="1600" b="1" dirty="0">
                <a:latin typeface="Aptos" panose="020B0004020202020204" pitchFamily="34" charset="0"/>
              </a:rPr>
              <a:t>Démétrius Ella Delphine </a:t>
            </a:r>
            <a:r>
              <a:rPr lang="es-AR" sz="1600" b="1" dirty="0" err="1">
                <a:latin typeface="Aptos" panose="020B0004020202020204" pitchFamily="34" charset="0"/>
              </a:rPr>
              <a:t>Harisoamalala</a:t>
            </a:r>
            <a:r>
              <a:rPr lang="es-AR" sz="1600" dirty="0">
                <a:latin typeface="Aptos" panose="020B0004020202020204" pitchFamily="34" charset="0"/>
              </a:rPr>
              <a:t>, </a:t>
            </a:r>
            <a:r>
              <a:rPr lang="es-AR" sz="1600" dirty="0" err="1">
                <a:latin typeface="Aptos" panose="020B0004020202020204" pitchFamily="34" charset="0"/>
              </a:rPr>
              <a:t>graduate</a:t>
            </a:r>
            <a:r>
              <a:rPr lang="es-AR" sz="1600" dirty="0">
                <a:latin typeface="Aptos" panose="020B0004020202020204" pitchFamily="34" charset="0"/>
              </a:rPr>
              <a:t> </a:t>
            </a:r>
            <a:r>
              <a:rPr lang="es-AR" sz="1600" dirty="0" err="1">
                <a:latin typeface="Aptos" panose="020B0004020202020204" pitchFamily="34" charset="0"/>
              </a:rPr>
              <a:t>student</a:t>
            </a:r>
            <a:r>
              <a:rPr lang="es-AR" sz="1600" dirty="0">
                <a:latin typeface="Aptos" panose="020B0004020202020204" pitchFamily="34" charset="0"/>
              </a:rPr>
              <a:t>, Madagascar</a:t>
            </a:r>
            <a:endParaRPr lang="en-US" sz="1600" dirty="0">
              <a:latin typeface="Aptos" panose="020B00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1600" b="1" dirty="0">
                <a:latin typeface="Aptos" panose="020B0004020202020204" pitchFamily="34" charset="0"/>
              </a:rPr>
              <a:t>Aristide Junior Sock Bell</a:t>
            </a:r>
            <a:r>
              <a:rPr lang="en-US" sz="1600" dirty="0">
                <a:latin typeface="Aptos" panose="020B0004020202020204" pitchFamily="34" charset="0"/>
              </a:rPr>
              <a:t>, graduate student, Cameroon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Aptos" panose="020B0004020202020204" pitchFamily="34" charset="0"/>
              </a:rPr>
              <a:t>Evance Ouya</a:t>
            </a:r>
            <a:r>
              <a:rPr lang="en-US" sz="1600" dirty="0">
                <a:latin typeface="Aptos" panose="020B0004020202020204" pitchFamily="34" charset="0"/>
              </a:rPr>
              <a:t>, post-graduate, Kenya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246C4C-C63D-3656-4F65-E77F786B3C56}"/>
              </a:ext>
            </a:extLst>
          </p:cNvPr>
          <p:cNvGrpSpPr/>
          <p:nvPr/>
        </p:nvGrpSpPr>
        <p:grpSpPr>
          <a:xfrm>
            <a:off x="510363" y="1049079"/>
            <a:ext cx="1474359" cy="2514555"/>
            <a:chOff x="1534088" y="1054544"/>
            <a:chExt cx="1658572" cy="2988635"/>
          </a:xfrm>
        </p:grpSpPr>
        <p:pic>
          <p:nvPicPr>
            <p:cNvPr id="11" name="Picture 10" descr="A drawing of a deer&#10;&#10;AI-generated content may be incorrect.">
              <a:extLst>
                <a:ext uri="{FF2B5EF4-FFF2-40B4-BE49-F238E27FC236}">
                  <a16:creationId xmlns:a16="http://schemas.microsoft.com/office/drawing/2014/main" id="{DA9F2AA8-A7AD-A5E1-4253-4C75788B3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48" b="89745" l="8213" r="93841">
                          <a14:foregroundMark x1="34420" y1="31635" x2="34420" y2="31635"/>
                          <a14:foregroundMark x1="38043" y1="30898" x2="38043" y2="30898"/>
                          <a14:foregroundMark x1="45290" y1="34115" x2="45290" y2="34115"/>
                          <a14:foregroundMark x1="49879" y1="36997" x2="49879" y2="36997"/>
                          <a14:foregroundMark x1="52657" y1="35791" x2="52657" y2="35791"/>
                          <a14:foregroundMark x1="51691" y1="35657" x2="51691" y2="35657"/>
                          <a14:foregroundMark x1="52778" y1="35590" x2="52778" y2="35590"/>
                          <a14:foregroundMark x1="52778" y1="36528" x2="52778" y2="36528"/>
                          <a14:foregroundMark x1="51812" y1="36193" x2="51812" y2="36193"/>
                          <a14:foregroundMark x1="55676" y1="37198" x2="55676" y2="37198"/>
                          <a14:foregroundMark x1="62198" y1="34316" x2="62198" y2="34316"/>
                          <a14:foregroundMark x1="29469" y1="33981" x2="29469" y2="33981"/>
                          <a14:foregroundMark x1="25242" y1="30228" x2="25242" y2="30228"/>
                          <a14:foregroundMark x1="8696" y1="19236" x2="8696" y2="19236"/>
                          <a14:foregroundMark x1="17391" y1="23525" x2="17391" y2="23525"/>
                          <a14:foregroundMark x1="11232" y1="20576" x2="11232" y2="20576"/>
                          <a14:foregroundMark x1="12560" y1="6032" x2="12560" y2="6032"/>
                          <a14:foregroundMark x1="9541" y1="8378" x2="9541" y2="8378"/>
                          <a14:foregroundMark x1="9903" y1="13405" x2="9903" y2="13405"/>
                          <a14:foregroundMark x1="13285" y1="18164" x2="13285" y2="18164"/>
                          <a14:foregroundMark x1="18237" y1="21448" x2="18237" y2="21448"/>
                          <a14:foregroundMark x1="21014" y1="23592" x2="21014" y2="23592"/>
                          <a14:foregroundMark x1="14855" y1="15885" x2="14855" y2="15885"/>
                          <a14:foregroundMark x1="11594" y1="9450" x2="11594" y2="9450"/>
                          <a14:foregroundMark x1="8696" y1="9651" x2="8696" y2="9651"/>
                          <a14:foregroundMark x1="8454" y1="10523" x2="8454" y2="10523"/>
                          <a14:foregroundMark x1="9179" y1="10791" x2="9179" y2="10791"/>
                          <a14:foregroundMark x1="8213" y1="11729" x2="8213" y2="11729"/>
                          <a14:foregroundMark x1="14251" y1="5429" x2="14251" y2="5429"/>
                          <a14:foregroundMark x1="18357" y1="5697" x2="18357" y2="5697"/>
                          <a14:foregroundMark x1="22585" y1="6300" x2="22585" y2="6300"/>
                          <a14:foregroundMark x1="26449" y1="7105" x2="26449" y2="7105"/>
                          <a14:foregroundMark x1="24517" y1="6367" x2="24517" y2="6367"/>
                          <a14:foregroundMark x1="27657" y1="7172" x2="27657" y2="7172"/>
                          <a14:foregroundMark x1="28865" y1="7440" x2="28865" y2="7440"/>
                          <a14:foregroundMark x1="29589" y1="7373" x2="29589" y2="7373"/>
                          <a14:foregroundMark x1="29106" y1="7574" x2="29106" y2="7574"/>
                          <a14:foregroundMark x1="27778" y1="7306" x2="27778" y2="7306"/>
                          <a14:foregroundMark x1="26812" y1="7239" x2="26812" y2="7239"/>
                          <a14:foregroundMark x1="24879" y1="6903" x2="24879" y2="6903"/>
                          <a14:foregroundMark x1="22585" y1="6635" x2="22585" y2="6635"/>
                          <a14:foregroundMark x1="20290" y1="6702" x2="20290" y2="6702"/>
                          <a14:foregroundMark x1="17029" y1="7172" x2="17029" y2="7172"/>
                          <a14:foregroundMark x1="15459" y1="7507" x2="15459" y2="7507"/>
                          <a14:foregroundMark x1="14251" y1="8311" x2="14251" y2="8311"/>
                          <a14:foregroundMark x1="16184" y1="5563" x2="16184" y2="5563"/>
                          <a14:foregroundMark x1="19565" y1="5563" x2="19565" y2="5563"/>
                          <a14:foregroundMark x1="20290" y1="5764" x2="20290" y2="5764"/>
                          <a14:foregroundMark x1="22101" y1="5764" x2="22101" y2="5764"/>
                          <a14:foregroundMark x1="22464" y1="5965" x2="22464" y2="5965"/>
                          <a14:foregroundMark x1="22947" y1="5764" x2="22947" y2="5764"/>
                          <a14:foregroundMark x1="29469" y1="7440" x2="29469" y2="7440"/>
                          <a14:foregroundMark x1="11111" y1="6233" x2="11111" y2="6233"/>
                          <a14:foregroundMark x1="11111" y1="6300" x2="11111" y2="6300"/>
                          <a14:foregroundMark x1="91546" y1="2815" x2="91546" y2="2815"/>
                          <a14:foregroundMark x1="93720" y1="2949" x2="93720" y2="2949"/>
                          <a14:foregroundMark x1="93961" y1="4021" x2="93961" y2="4021"/>
                          <a14:foregroundMark x1="91908" y1="2949" x2="91908" y2="2949"/>
                          <a14:foregroundMark x1="93478" y1="6233" x2="93478" y2="6233"/>
                          <a14:foregroundMark x1="92995" y1="8445" x2="92995" y2="8445"/>
                          <a14:foregroundMark x1="90580" y1="11461" x2="90580" y2="11461"/>
                          <a14:foregroundMark x1="92150" y1="9383" x2="92150" y2="9383"/>
                          <a14:foregroundMark x1="77657" y1="17560" x2="77657" y2="17560"/>
                          <a14:foregroundMark x1="75121" y1="16890" x2="75121" y2="16890"/>
                          <a14:foregroundMark x1="72947" y1="16555" x2="72947" y2="16555"/>
                          <a14:foregroundMark x1="71618" y1="16756" x2="71618" y2="16756"/>
                          <a14:foregroundMark x1="72101" y1="17694" x2="72101" y2="17694"/>
                          <a14:foregroundMark x1="73068" y1="18834" x2="73068" y2="18834"/>
                          <a14:foregroundMark x1="25725" y1="5898" x2="25725" y2="5898"/>
                          <a14:foregroundMark x1="64251" y1="32976" x2="64251" y2="32976"/>
                          <a14:foregroundMark x1="86715" y1="23458" x2="86715" y2="23458"/>
                          <a14:foregroundMark x1="87198" y1="26542" x2="87198" y2="26542"/>
                          <a14:foregroundMark x1="87802" y1="24665" x2="87802" y2="24665"/>
                          <a14:foregroundMark x1="85507" y1="27011" x2="85507" y2="27011"/>
                          <a14:foregroundMark x1="84300" y1="28351" x2="84300" y2="28351"/>
                          <a14:foregroundMark x1="80193" y1="31300" x2="80193" y2="31300"/>
                          <a14:foregroundMark x1="78623" y1="33780" x2="78623" y2="33780"/>
                          <a14:foregroundMark x1="82126" y1="39678" x2="82126" y2="39678"/>
                          <a14:foregroundMark x1="68357" y1="42158" x2="68357" y2="42158"/>
                          <a14:foregroundMark x1="70411" y1="38807" x2="70411" y2="38807"/>
                          <a14:foregroundMark x1="60870" y1="43700" x2="60870" y2="43700"/>
                          <a14:foregroundMark x1="65097" y1="45375" x2="65097" y2="45375"/>
                          <a14:foregroundMark x1="61232" y1="47654" x2="61232" y2="47654"/>
                          <a14:foregroundMark x1="57488" y1="44906" x2="57488" y2="44906"/>
                          <a14:foregroundMark x1="54831" y1="50402" x2="54831" y2="50402"/>
                          <a14:foregroundMark x1="54831" y1="50000" x2="54831" y2="50000"/>
                          <a14:foregroundMark x1="32609" y1="41555" x2="32609" y2="41555"/>
                          <a14:foregroundMark x1="31884" y1="41488" x2="31884" y2="41488"/>
                          <a14:foregroundMark x1="32367" y1="41622" x2="32367" y2="41622"/>
                          <a14:foregroundMark x1="32609" y1="41287" x2="32609" y2="41287"/>
                          <a14:foregroundMark x1="32729" y1="41622" x2="32729" y2="41622"/>
                          <a14:foregroundMark x1="32850" y1="41756" x2="32850" y2="41756"/>
                          <a14:foregroundMark x1="33092" y1="41756" x2="33092" y2="41756"/>
                          <a14:foregroundMark x1="33454" y1="41689" x2="33454" y2="41689"/>
                          <a14:foregroundMark x1="32488" y1="41622" x2="32488" y2="41622"/>
                          <a14:foregroundMark x1="32126" y1="41354" x2="32126" y2="41354"/>
                          <a14:foregroundMark x1="32126" y1="41287" x2="32126" y2="41287"/>
                          <a14:foregroundMark x1="33092" y1="41689" x2="33092" y2="41689"/>
                          <a14:foregroundMark x1="32367" y1="41354" x2="32367" y2="41354"/>
                          <a14:foregroundMark x1="27657" y1="58177" x2="27657" y2="58177"/>
                          <a14:foregroundMark x1="28502" y1="59786" x2="28502" y2="59786"/>
                          <a14:foregroundMark x1="28986" y1="60523" x2="28986" y2="60523"/>
                          <a14:foregroundMark x1="28623" y1="60255" x2="28623" y2="60255"/>
                          <a14:foregroundMark x1="29227" y1="60054" x2="29227" y2="60054"/>
                          <a14:foregroundMark x1="81159" y1="51877" x2="81159" y2="51877"/>
                          <a14:foregroundMark x1="82126" y1="52547" x2="82126" y2="52547"/>
                          <a14:foregroundMark x1="82126" y1="53552" x2="82126" y2="53552"/>
                          <a14:foregroundMark x1="84179" y1="56635" x2="84179" y2="56635"/>
                          <a14:foregroundMark x1="84058" y1="55295" x2="84058" y2="55295"/>
                          <a14:foregroundMark x1="83696" y1="57172" x2="83696" y2="57172"/>
                          <a14:foregroundMark x1="84420" y1="57708" x2="84420" y2="57708"/>
                          <a14:foregroundMark x1="83575" y1="58646" x2="83575" y2="58646"/>
                          <a14:foregroundMark x1="84783" y1="58445" x2="84783" y2="58445"/>
                          <a14:foregroundMark x1="85628" y1="59987" x2="85628" y2="59987"/>
                          <a14:foregroundMark x1="86111" y1="61595" x2="86111" y2="61595"/>
                          <a14:foregroundMark x1="70411" y1="49330" x2="70411" y2="49330"/>
                          <a14:foregroundMark x1="68599" y1="50737" x2="68599" y2="50737"/>
                          <a14:foregroundMark x1="38406" y1="62802" x2="38406" y2="62802"/>
                          <a14:foregroundMark x1="38527" y1="63807" x2="38527" y2="63807"/>
                          <a14:foregroundMark x1="37560" y1="66220" x2="37560" y2="66220"/>
                          <a14:foregroundMark x1="40338" y1="74129" x2="40338" y2="74129"/>
                          <a14:foregroundMark x1="39734" y1="73056" x2="39734" y2="73056"/>
                          <a14:foregroundMark x1="38043" y1="72185" x2="38043" y2="72185"/>
                          <a14:foregroundMark x1="40338" y1="74866" x2="40338" y2="74866"/>
                          <a14:foregroundMark x1="41667" y1="76273" x2="41667" y2="76273"/>
                          <a14:foregroundMark x1="42754" y1="77681" x2="42754" y2="77681"/>
                          <a14:foregroundMark x1="46981" y1="76609" x2="46981" y2="76609"/>
                          <a14:foregroundMark x1="50845" y1="76408" x2="50845" y2="76408"/>
                          <a14:foregroundMark x1="48671" y1="74598" x2="48671" y2="74598"/>
                          <a14:foregroundMark x1="49034" y1="77078" x2="49034" y2="77078"/>
                          <a14:foregroundMark x1="52415" y1="75067" x2="52415" y2="75067"/>
                          <a14:foregroundMark x1="52778" y1="77480" x2="52778" y2="77480"/>
                          <a14:foregroundMark x1="52415" y1="74598" x2="52415" y2="74598"/>
                          <a14:foregroundMark x1="53623" y1="77413" x2="53623" y2="77413"/>
                          <a14:foregroundMark x1="54227" y1="75000" x2="54227" y2="75000"/>
                          <a14:foregroundMark x1="55314" y1="77078" x2="55314" y2="77078"/>
                          <a14:foregroundMark x1="56401" y1="77748" x2="56401" y2="77748"/>
                          <a14:foregroundMark x1="55193" y1="74531" x2="55193" y2="74531"/>
                          <a14:foregroundMark x1="46014" y1="67024" x2="46014" y2="67024"/>
                          <a14:foregroundMark x1="48430" y1="67359" x2="48430" y2="67359"/>
                          <a14:foregroundMark x1="50725" y1="67560" x2="50725" y2="67560"/>
                          <a14:foregroundMark x1="82367" y1="61327" x2="82367" y2="61327"/>
                          <a14:foregroundMark x1="82488" y1="60791" x2="82488" y2="60791"/>
                          <a14:foregroundMark x1="85145" y1="62466" x2="85145" y2="62466"/>
                          <a14:foregroundMark x1="87923" y1="63204" x2="87923" y2="63204"/>
                          <a14:foregroundMark x1="88285" y1="63941" x2="88285" y2="63941"/>
                          <a14:foregroundMark x1="83213" y1="63271" x2="83213" y2="63271"/>
                          <a14:foregroundMark x1="86594" y1="64678" x2="86594" y2="64678"/>
                          <a14:foregroundMark x1="85870" y1="64008" x2="85870" y2="64008"/>
                          <a14:foregroundMark x1="88889" y1="65483" x2="88889" y2="65483"/>
                          <a14:foregroundMark x1="90700" y1="66287" x2="90700" y2="66287"/>
                          <a14:foregroundMark x1="90821" y1="67158" x2="90821" y2="67158"/>
                          <a14:foregroundMark x1="89855" y1="69437" x2="89855" y2="69437"/>
                          <a14:foregroundMark x1="89251" y1="71716" x2="89251" y2="71716"/>
                          <a14:foregroundMark x1="89734" y1="73525" x2="89734" y2="73525"/>
                          <a14:foregroundMark x1="87319" y1="76139" x2="87319" y2="76139"/>
                          <a14:foregroundMark x1="80435" y1="78284" x2="80435" y2="78284"/>
                          <a14:foregroundMark x1="78502" y1="78351" x2="78502" y2="78351"/>
                          <a14:foregroundMark x1="82005" y1="79290" x2="82005" y2="79290"/>
                          <a14:foregroundMark x1="78986" y1="80563" x2="78986" y2="80563"/>
                          <a14:foregroundMark x1="75725" y1="77279" x2="75725" y2="77279"/>
                          <a14:foregroundMark x1="77536" y1="82038" x2="77536" y2="82038"/>
                          <a14:foregroundMark x1="73551" y1="77882" x2="73551" y2="77882"/>
                          <a14:foregroundMark x1="77536" y1="81166" x2="77536" y2="81166"/>
                          <a14:foregroundMark x1="72343" y1="78552" x2="72343" y2="78552"/>
                          <a14:foregroundMark x1="71377" y1="80161" x2="71377" y2="80161"/>
                          <a14:foregroundMark x1="73551" y1="82105" x2="73551" y2="82105"/>
                          <a14:foregroundMark x1="73068" y1="84383" x2="73068" y2="84383"/>
                          <a14:foregroundMark x1="70411" y1="80563" x2="70411" y2="80563"/>
                          <a14:foregroundMark x1="68961" y1="81367" x2="68961" y2="81367"/>
                          <a14:foregroundMark x1="71014" y1="82909" x2="71014" y2="82909"/>
                          <a14:foregroundMark x1="73430" y1="83445" x2="73430" y2="83445"/>
                          <a14:foregroundMark x1="74758" y1="84182" x2="74758" y2="84182"/>
                          <a14:foregroundMark x1="68116" y1="81702" x2="68116" y2="81702"/>
                          <a14:foregroundMark x1="67029" y1="82172" x2="67029" y2="82172"/>
                          <a14:foregroundMark x1="67754" y1="82373" x2="67754" y2="82373"/>
                          <a14:foregroundMark x1="67633" y1="83378" x2="67633" y2="83378"/>
                          <a14:foregroundMark x1="69686" y1="85389" x2="69686" y2="85389"/>
                          <a14:foregroundMark x1="65217" y1="83043" x2="65217" y2="83043"/>
                          <a14:foregroundMark x1="70290" y1="87131" x2="70290" y2="87131"/>
                          <a14:foregroundMark x1="70773" y1="87265" x2="70773" y2="87265"/>
                          <a14:foregroundMark x1="71860" y1="86260" x2="71860" y2="86260"/>
                          <a14:foregroundMark x1="64493" y1="83445" x2="64493" y2="83445"/>
                          <a14:foregroundMark x1="67271" y1="85992" x2="67271" y2="85992"/>
                          <a14:foregroundMark x1="68841" y1="87601" x2="68841" y2="87601"/>
                          <a14:foregroundMark x1="68961" y1="88405" x2="68961" y2="88405"/>
                          <a14:foregroundMark x1="63285" y1="83981" x2="63285" y2="83981"/>
                          <a14:foregroundMark x1="62077" y1="84651" x2="62077" y2="84651"/>
                          <a14:foregroundMark x1="62077" y1="84450" x2="62077" y2="84450"/>
                          <a14:foregroundMark x1="62802" y1="84987" x2="62802" y2="84987"/>
                          <a14:foregroundMark x1="63164" y1="86059" x2="63164" y2="86059"/>
                          <a14:foregroundMark x1="60749" y1="85992" x2="60749" y2="85992"/>
                          <a14:foregroundMark x1="60870" y1="85657" x2="60870" y2="85657"/>
                          <a14:foregroundMark x1="60870" y1="85389" x2="60870" y2="85389"/>
                          <a14:foregroundMark x1="62077" y1="87534" x2="62077" y2="87534"/>
                          <a14:foregroundMark x1="64130" y1="88405" x2="64130" y2="88405"/>
                          <a14:foregroundMark x1="59783" y1="86729" x2="59783" y2="86729"/>
                          <a14:foregroundMark x1="59058" y1="87332" x2="59058" y2="87332"/>
                          <a14:foregroundMark x1="58937" y1="87668" x2="58937" y2="87668"/>
                          <a14:foregroundMark x1="62440" y1="89142" x2="62440" y2="89142"/>
                          <a14:foregroundMark x1="61836" y1="89745" x2="61836" y2="89745"/>
                          <a14:foregroundMark x1="49396" y1="86461" x2="49396" y2="86461"/>
                          <a14:foregroundMark x1="50725" y1="86796" x2="50725" y2="86796"/>
                          <a14:foregroundMark x1="49638" y1="86528" x2="49638" y2="86528"/>
                          <a14:foregroundMark x1="49275" y1="86193" x2="49275" y2="86193"/>
                          <a14:foregroundMark x1="50121" y1="89410" x2="50121" y2="89410"/>
                          <a14:foregroundMark x1="37077" y1="57775" x2="37077" y2="57775"/>
                          <a14:foregroundMark x1="30435" y1="59718" x2="30435" y2="59718"/>
                          <a14:foregroundMark x1="89372" y1="13271" x2="89372" y2="13271"/>
                          <a14:foregroundMark x1="88406" y1="14142" x2="88406" y2="14142"/>
                          <a14:foregroundMark x1="56280" y1="36863" x2="56280" y2="36863"/>
                          <a14:foregroundMark x1="60266" y1="35255" x2="60266" y2="35255"/>
                          <a14:foregroundMark x1="40338" y1="76944" x2="40338" y2="76944"/>
                          <a14:foregroundMark x1="43720" y1="79960" x2="43720" y2="79960"/>
                          <a14:foregroundMark x1="43599" y1="80898" x2="43599" y2="80898"/>
                          <a14:foregroundMark x1="42391" y1="79021" x2="42391" y2="79021"/>
                          <a14:foregroundMark x1="41546" y1="78418" x2="41546" y2="78418"/>
                          <a14:foregroundMark x1="40700" y1="78150" x2="40700" y2="78150"/>
                          <a14:foregroundMark x1="42512" y1="79960" x2="42512" y2="79960"/>
                          <a14:foregroundMark x1="43720" y1="81836" x2="43720" y2="81836"/>
                          <a14:foregroundMark x1="43720" y1="82641" x2="43720" y2="82641"/>
                          <a14:foregroundMark x1="42754" y1="81099" x2="42754" y2="81099"/>
                          <a14:foregroundMark x1="42995" y1="81971" x2="42995" y2="81971"/>
                          <a14:foregroundMark x1="41184" y1="79357" x2="41184" y2="79357"/>
                          <a14:foregroundMark x1="40338" y1="78686" x2="40338" y2="78686"/>
                          <a14:foregroundMark x1="41787" y1="80362" x2="41787" y2="80362"/>
                          <a14:foregroundMark x1="41787" y1="81367" x2="41787" y2="81367"/>
                          <a14:foregroundMark x1="39130" y1="76475" x2="39130" y2="76475"/>
                          <a14:foregroundMark x1="38647" y1="76072" x2="38647" y2="76072"/>
                          <a14:foregroundMark x1="37077" y1="67426" x2="37077" y2="67426"/>
                          <a14:foregroundMark x1="37440" y1="68700" x2="37440" y2="68700"/>
                          <a14:foregroundMark x1="33454" y1="62466" x2="33454" y2="62466"/>
                          <a14:foregroundMark x1="33816" y1="62399" x2="33816" y2="62399"/>
                          <a14:foregroundMark x1="32729" y1="62265" x2="32729" y2="62265"/>
                          <a14:foregroundMark x1="33816" y1="62198" x2="33816" y2="62198"/>
                          <a14:foregroundMark x1="33696" y1="62466" x2="33696" y2="62466"/>
                          <a14:foregroundMark x1="34179" y1="62399" x2="34179" y2="62399"/>
                          <a14:foregroundMark x1="33816" y1="62399" x2="33816" y2="62399"/>
                          <a14:foregroundMark x1="91063" y1="70845" x2="91063" y2="70845"/>
                          <a14:foregroundMark x1="90700" y1="70375" x2="90700" y2="70375"/>
                          <a14:foregroundMark x1="90942" y1="70576" x2="90942" y2="70576"/>
                          <a14:backgroundMark x1="38043" y1="76273" x2="38043" y2="76273"/>
                          <a14:backgroundMark x1="38285" y1="76542" x2="38285" y2="76542"/>
                          <a14:backgroundMark x1="37923" y1="76273" x2="37923" y2="76273"/>
                          <a14:backgroundMark x1="39493" y1="78820" x2="39493" y2="78820"/>
                          <a14:backgroundMark x1="39493" y1="78485" x2="39493" y2="78485"/>
                          <a14:backgroundMark x1="39614" y1="78887" x2="39614" y2="78887"/>
                          <a14:backgroundMark x1="39493" y1="78418" x2="39493" y2="78418"/>
                          <a14:backgroundMark x1="39976" y1="78887" x2="39976" y2="78887"/>
                          <a14:backgroundMark x1="39614" y1="78820" x2="39614" y2="78820"/>
                          <a14:backgroundMark x1="40821" y1="81635" x2="40821" y2="81635"/>
                          <a14:backgroundMark x1="40942" y1="81434" x2="40942" y2="81434"/>
                          <a14:backgroundMark x1="40821" y1="81635" x2="40821" y2="81635"/>
                          <a14:backgroundMark x1="40942" y1="81635" x2="40942" y2="81635"/>
                          <a14:backgroundMark x1="41546" y1="81971" x2="41546" y2="81971"/>
                          <a14:backgroundMark x1="40821" y1="81568" x2="40821" y2="81568"/>
                          <a14:backgroundMark x1="40821" y1="81099" x2="40821" y2="81099"/>
                          <a14:backgroundMark x1="40821" y1="81568" x2="40821" y2="81568"/>
                          <a14:backgroundMark x1="41425" y1="81702" x2="41425" y2="81702"/>
                          <a14:backgroundMark x1="40942" y1="81300" x2="40942" y2="81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4088" y="1054544"/>
              <a:ext cx="1658572" cy="2988635"/>
            </a:xfrm>
            <a:prstGeom prst="rect">
              <a:avLst/>
            </a:prstGeom>
          </p:spPr>
        </p:pic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AF4CD1B-F5D3-65D4-0D3A-AEE5391145B7}"/>
                </a:ext>
              </a:extLst>
            </p:cNvPr>
            <p:cNvSpPr/>
            <p:nvPr/>
          </p:nvSpPr>
          <p:spPr>
            <a:xfrm>
              <a:off x="2146300" y="3025775"/>
              <a:ext cx="279400" cy="720297"/>
            </a:xfrm>
            <a:custGeom>
              <a:avLst/>
              <a:gdLst>
                <a:gd name="connsiteX0" fmla="*/ 0 w 279400"/>
                <a:gd name="connsiteY0" fmla="*/ 0 h 720297"/>
                <a:gd name="connsiteX1" fmla="*/ 41275 w 279400"/>
                <a:gd name="connsiteY1" fmla="*/ 381000 h 720297"/>
                <a:gd name="connsiteX2" fmla="*/ 209550 w 279400"/>
                <a:gd name="connsiteY2" fmla="*/ 679450 h 720297"/>
                <a:gd name="connsiteX3" fmla="*/ 279400 w 279400"/>
                <a:gd name="connsiteY3" fmla="*/ 717550 h 720297"/>
                <a:gd name="connsiteX4" fmla="*/ 279400 w 279400"/>
                <a:gd name="connsiteY4" fmla="*/ 717550 h 72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00" h="720297">
                  <a:moveTo>
                    <a:pt x="0" y="0"/>
                  </a:moveTo>
                  <a:cubicBezTo>
                    <a:pt x="3175" y="133879"/>
                    <a:pt x="6350" y="267758"/>
                    <a:pt x="41275" y="381000"/>
                  </a:cubicBezTo>
                  <a:cubicBezTo>
                    <a:pt x="76200" y="494242"/>
                    <a:pt x="169863" y="623358"/>
                    <a:pt x="209550" y="679450"/>
                  </a:cubicBezTo>
                  <a:cubicBezTo>
                    <a:pt x="249237" y="735542"/>
                    <a:pt x="279400" y="717550"/>
                    <a:pt x="279400" y="717550"/>
                  </a:cubicBezTo>
                  <a:lnTo>
                    <a:pt x="279400" y="717550"/>
                  </a:lnTo>
                </a:path>
              </a:pathLst>
            </a:custGeom>
            <a:noFill/>
            <a:ln>
              <a:solidFill>
                <a:srgbClr val="1F37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</a:endParaRPr>
            </a:p>
          </p:txBody>
        </p:sp>
      </p:grpSp>
      <p:sp>
        <p:nvSpPr>
          <p:cNvPr id="13" name="Google Shape;96;p14">
            <a:extLst>
              <a:ext uri="{FF2B5EF4-FFF2-40B4-BE49-F238E27FC236}">
                <a16:creationId xmlns:a16="http://schemas.microsoft.com/office/drawing/2014/main" id="{64629DDA-360B-7532-B154-2ECE27FD7743}"/>
              </a:ext>
            </a:extLst>
          </p:cNvPr>
          <p:cNvSpPr txBox="1"/>
          <p:nvPr/>
        </p:nvSpPr>
        <p:spPr>
          <a:xfrm>
            <a:off x="49619" y="3563634"/>
            <a:ext cx="2360428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lnSpc>
                <a:spcPts val="1860"/>
              </a:lnSpc>
            </a:pPr>
            <a:r>
              <a:rPr lang="en-US" sz="1800" u="none" strike="noStrike" cap="none" dirty="0">
                <a:solidFill>
                  <a:schemeClr val="bg1"/>
                </a:solidFill>
                <a:latin typeface="Aptos" panose="020B0004020202020204" pitchFamily="34" charset="0"/>
                <a:cs typeface="Calibri"/>
                <a:sym typeface="Calibri"/>
              </a:rPr>
              <a:t>Catalina Tomé, </a:t>
            </a:r>
          </a:p>
          <a:p>
            <a:pPr algn="r">
              <a:lnSpc>
                <a:spcPts val="1660"/>
              </a:lnSpc>
            </a:pPr>
            <a:r>
              <a:rPr lang="en-US" sz="1800" u="none" strike="noStrike" cap="none" dirty="0">
                <a:solidFill>
                  <a:schemeClr val="bg1"/>
                </a:solidFill>
                <a:latin typeface="Aptos" panose="020B0004020202020204" pitchFamily="34" charset="0"/>
                <a:cs typeface="Calibri"/>
                <a:sym typeface="Calibri"/>
              </a:rPr>
              <a:t>Chair</a:t>
            </a:r>
            <a:endParaRPr lang="en-US" sz="1000" u="none" strike="noStrike" cap="none" dirty="0">
              <a:solidFill>
                <a:schemeClr val="bg1"/>
              </a:solidFill>
              <a:latin typeface="Aptos" panose="020B0004020202020204" pitchFamily="34" charset="0"/>
              <a:cs typeface="Calibri"/>
              <a:sym typeface="Calibri"/>
            </a:endParaRPr>
          </a:p>
          <a:p>
            <a:pPr algn="r">
              <a:lnSpc>
                <a:spcPts val="1660"/>
              </a:lnSpc>
            </a:pPr>
            <a:endParaRPr lang="en-US" sz="1000" u="none" strike="noStrike" cap="none" dirty="0">
              <a:solidFill>
                <a:schemeClr val="bg1"/>
              </a:solidFill>
              <a:latin typeface="Aptos" panose="020B0004020202020204" pitchFamily="34" charset="0"/>
              <a:cs typeface="Calibri"/>
              <a:sym typeface="Calibri"/>
            </a:endParaRPr>
          </a:p>
          <a:p>
            <a:pPr algn="r">
              <a:lnSpc>
                <a:spcPts val="1660"/>
              </a:lnSpc>
            </a:pPr>
            <a:r>
              <a:rPr lang="en-US" sz="1600" u="none" strike="noStrike" cap="none" dirty="0">
                <a:solidFill>
                  <a:schemeClr val="bg1"/>
                </a:solidFill>
                <a:latin typeface="Aptos" panose="020B0004020202020204" pitchFamily="34" charset="0"/>
                <a:cs typeface="Calibri"/>
                <a:sym typeface="Calibri"/>
              </a:rPr>
              <a:t>International Relations Committee</a:t>
            </a:r>
            <a:endParaRPr lang="en-US" sz="1600" dirty="0">
              <a:solidFill>
                <a:schemeClr val="bg1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89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" name="Rectangle 15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1" y="1057559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350033" y="750840"/>
            <a:ext cx="2401025" cy="431981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r">
              <a:spcBef>
                <a:spcPct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FFFFFF"/>
                </a:solidFill>
                <a:ea typeface="+mj-ea"/>
                <a:cs typeface="+mj-cs"/>
              </a:rPr>
              <a:t>2025</a:t>
            </a:r>
            <a:br>
              <a:rPr lang="en-US" sz="3000" kern="120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ea typeface="+mj-ea"/>
                <a:cs typeface="+mj-cs"/>
              </a:rPr>
              <a:t>African Research Fellowships</a:t>
            </a:r>
            <a:br>
              <a:rPr lang="en-US" sz="3000" kern="1200" dirty="0">
                <a:solidFill>
                  <a:srgbClr val="FFFFFF"/>
                </a:solidFill>
                <a:ea typeface="+mj-ea"/>
                <a:cs typeface="+mj-cs"/>
              </a:rPr>
            </a:br>
            <a:br>
              <a:rPr lang="en-US" sz="3000" kern="1200" dirty="0">
                <a:solidFill>
                  <a:srgbClr val="FFFFFF"/>
                </a:solidFill>
                <a:ea typeface="+mj-ea"/>
                <a:cs typeface="+mj-cs"/>
              </a:rPr>
            </a:br>
            <a:br>
              <a:rPr lang="en-US" sz="3000" kern="120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ea typeface="+mj-ea"/>
                <a:cs typeface="+mj-cs"/>
              </a:rPr>
              <a:t>Jesse Alston</a:t>
            </a:r>
            <a:br>
              <a:rPr lang="en-US" sz="1800" kern="120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ea typeface="+mj-ea"/>
                <a:cs typeface="+mj-cs"/>
              </a:rPr>
              <a:t>Link Olson, co-Chairs</a:t>
            </a:r>
            <a:br>
              <a:rPr lang="en-US" sz="1800" kern="120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ea typeface="+mj-ea"/>
                <a:cs typeface="+mj-cs"/>
              </a:rPr>
              <a:t>(Marissa Dyck, presenting)</a:t>
            </a:r>
            <a:br>
              <a:rPr lang="en-US" sz="1600" kern="1200" dirty="0">
                <a:solidFill>
                  <a:srgbClr val="FFFFFF"/>
                </a:solidFill>
                <a:ea typeface="+mj-ea"/>
                <a:cs typeface="+mj-cs"/>
              </a:rPr>
            </a:br>
            <a:endParaRPr lang="en-US" sz="1600" kern="120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3275763" y="667551"/>
            <a:ext cx="5763645" cy="415953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b="1" kern="1200" dirty="0" err="1">
                <a:solidFill>
                  <a:schemeClr val="tx1"/>
                </a:solidFill>
                <a:ea typeface="+mn-ea"/>
                <a:cs typeface="+mn-cs"/>
              </a:rPr>
              <a:t>Yurica</a:t>
            </a:r>
            <a:r>
              <a:rPr lang="en-US" sz="1600" b="1" kern="1200" dirty="0">
                <a:solidFill>
                  <a:schemeClr val="tx1"/>
                </a:solidFill>
                <a:ea typeface="+mn-ea"/>
                <a:cs typeface="+mn-cs"/>
              </a:rPr>
              <a:t> Jeje </a:t>
            </a:r>
            <a:r>
              <a:rPr lang="en-US" sz="1600" kern="1200" dirty="0">
                <a:solidFill>
                  <a:schemeClr val="tx1"/>
                </a:solidFill>
                <a:ea typeface="+mn-ea"/>
                <a:cs typeface="+mn-cs"/>
              </a:rPr>
              <a:t>– Mozambique, MSc – community ecology of bats</a:t>
            </a:r>
          </a:p>
          <a:p>
            <a:pPr marL="174625" indent="-1746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b="1" kern="1200" dirty="0">
                <a:solidFill>
                  <a:schemeClr val="tx1"/>
                </a:solidFill>
                <a:ea typeface="+mn-ea"/>
                <a:cs typeface="+mn-cs"/>
              </a:rPr>
              <a:t>Benford Kayuni </a:t>
            </a:r>
            <a:r>
              <a:rPr lang="en-US" sz="1600" kern="1200" dirty="0">
                <a:solidFill>
                  <a:schemeClr val="tx1"/>
                </a:solidFill>
                <a:ea typeface="+mn-ea"/>
                <a:cs typeface="+mn-cs"/>
              </a:rPr>
              <a:t>– Malawi, MSc – community ecology of bats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b="1" kern="1200" dirty="0">
                <a:solidFill>
                  <a:schemeClr val="tx1"/>
                </a:solidFill>
                <a:ea typeface="+mn-ea"/>
                <a:cs typeface="+mn-cs"/>
              </a:rPr>
              <a:t>Adams Kipchumba </a:t>
            </a:r>
            <a:r>
              <a:rPr lang="en-US" sz="1600" kern="1200" dirty="0">
                <a:solidFill>
                  <a:schemeClr val="tx1"/>
                </a:solidFill>
                <a:ea typeface="+mn-ea"/>
                <a:cs typeface="+mn-cs"/>
              </a:rPr>
              <a:t>– Kenya, PhD – conservation of giraffes</a:t>
            </a:r>
          </a:p>
          <a:p>
            <a:pPr marL="288925" indent="-2889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b="1" kern="1200" dirty="0">
                <a:solidFill>
                  <a:schemeClr val="tx1"/>
                </a:solidFill>
                <a:ea typeface="+mn-ea"/>
                <a:cs typeface="+mn-cs"/>
              </a:rPr>
              <a:t>Chanel Lewis </a:t>
            </a:r>
            <a:r>
              <a:rPr lang="en-US" sz="1600" kern="1200" dirty="0">
                <a:solidFill>
                  <a:schemeClr val="tx1"/>
                </a:solidFill>
                <a:ea typeface="+mn-ea"/>
                <a:cs typeface="+mn-cs"/>
              </a:rPr>
              <a:t>– South Africa, PhD – gut physiology of           ruminants</a:t>
            </a:r>
          </a:p>
          <a:p>
            <a:pPr marL="288925" indent="-2889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b="1" kern="1200" dirty="0">
                <a:solidFill>
                  <a:schemeClr val="tx1"/>
                </a:solidFill>
                <a:ea typeface="+mn-ea"/>
                <a:cs typeface="+mn-cs"/>
              </a:rPr>
              <a:t>Lesedi </a:t>
            </a:r>
            <a:r>
              <a:rPr lang="en-US" sz="1600" b="1" kern="1200" dirty="0" err="1">
                <a:solidFill>
                  <a:schemeClr val="tx1"/>
                </a:solidFill>
                <a:ea typeface="+mn-ea"/>
                <a:cs typeface="+mn-cs"/>
              </a:rPr>
              <a:t>Mokanyane</a:t>
            </a:r>
            <a:r>
              <a:rPr lang="en-US" sz="1600" b="1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ea typeface="+mn-ea"/>
                <a:cs typeface="+mn-cs"/>
              </a:rPr>
              <a:t>– South Africa, MSc – behavioral ecology of sengis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b="1" kern="1200" dirty="0">
                <a:solidFill>
                  <a:schemeClr val="tx1"/>
                </a:solidFill>
                <a:ea typeface="+mn-ea"/>
                <a:cs typeface="+mn-cs"/>
              </a:rPr>
              <a:t>Christine Mwende </a:t>
            </a:r>
            <a:r>
              <a:rPr lang="en-US" sz="1600" kern="1200" dirty="0">
                <a:solidFill>
                  <a:schemeClr val="tx1"/>
                </a:solidFill>
                <a:ea typeface="+mn-ea"/>
                <a:cs typeface="+mn-cs"/>
              </a:rPr>
              <a:t>– Kenya, MSc – conservation of elephants</a:t>
            </a:r>
          </a:p>
          <a:p>
            <a:pPr marL="288925" lvl="0" indent="-2889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b="1" kern="1200" dirty="0">
                <a:solidFill>
                  <a:schemeClr val="tx1"/>
                </a:solidFill>
                <a:ea typeface="+mn-ea"/>
                <a:cs typeface="+mn-cs"/>
              </a:rPr>
              <a:t>Chanel </a:t>
            </a:r>
            <a:r>
              <a:rPr lang="en-US" sz="1600" b="1" kern="1200" dirty="0" err="1">
                <a:solidFill>
                  <a:schemeClr val="tx1"/>
                </a:solidFill>
                <a:ea typeface="+mn-ea"/>
                <a:cs typeface="+mn-cs"/>
              </a:rPr>
              <a:t>Rampartab</a:t>
            </a:r>
            <a:r>
              <a:rPr lang="en-US" sz="1600" b="1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1600" kern="1200" dirty="0">
                <a:solidFill>
                  <a:schemeClr val="tx1"/>
                </a:solidFill>
                <a:ea typeface="+mn-ea"/>
                <a:cs typeface="+mn-cs"/>
              </a:rPr>
              <a:t>– South Africa, PhD – thermal ecology of small mammals</a:t>
            </a:r>
          </a:p>
          <a:p>
            <a:pPr marL="288925" lvl="0" indent="-2889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b="1" kern="1200" dirty="0">
                <a:solidFill>
                  <a:schemeClr val="tx1"/>
                </a:solidFill>
                <a:ea typeface="+mn-ea"/>
                <a:cs typeface="+mn-cs"/>
              </a:rPr>
              <a:t>Kyle Smith </a:t>
            </a:r>
            <a:r>
              <a:rPr lang="en-US" sz="1600" kern="1200" dirty="0">
                <a:solidFill>
                  <a:schemeClr val="tx1"/>
                </a:solidFill>
                <a:ea typeface="+mn-ea"/>
                <a:cs typeface="+mn-cs"/>
              </a:rPr>
              <a:t>– South Africa, PhD – ecology of African striped weasels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EA9AD4-F665-6AF0-DE3B-65B1B59454A9}"/>
              </a:ext>
            </a:extLst>
          </p:cNvPr>
          <p:cNvGrpSpPr/>
          <p:nvPr/>
        </p:nvGrpSpPr>
        <p:grpSpPr>
          <a:xfrm>
            <a:off x="432362" y="525123"/>
            <a:ext cx="1081818" cy="1876485"/>
            <a:chOff x="1534088" y="1054544"/>
            <a:chExt cx="1658572" cy="2988635"/>
          </a:xfrm>
        </p:grpSpPr>
        <p:pic>
          <p:nvPicPr>
            <p:cNvPr id="4" name="Picture 3" descr="A drawing of a deer&#10;&#10;AI-generated content may be incorrect.">
              <a:extLst>
                <a:ext uri="{FF2B5EF4-FFF2-40B4-BE49-F238E27FC236}">
                  <a16:creationId xmlns:a16="http://schemas.microsoft.com/office/drawing/2014/main" id="{CACB6FD6-4CC0-B955-A830-6E79C792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48" b="89745" l="8213" r="93841">
                          <a14:foregroundMark x1="34420" y1="31635" x2="34420" y2="31635"/>
                          <a14:foregroundMark x1="38043" y1="30898" x2="38043" y2="30898"/>
                          <a14:foregroundMark x1="45290" y1="34115" x2="45290" y2="34115"/>
                          <a14:foregroundMark x1="49879" y1="36997" x2="49879" y2="36997"/>
                          <a14:foregroundMark x1="52657" y1="35791" x2="52657" y2="35791"/>
                          <a14:foregroundMark x1="51691" y1="35657" x2="51691" y2="35657"/>
                          <a14:foregroundMark x1="52778" y1="35590" x2="52778" y2="35590"/>
                          <a14:foregroundMark x1="52778" y1="36528" x2="52778" y2="36528"/>
                          <a14:foregroundMark x1="51812" y1="36193" x2="51812" y2="36193"/>
                          <a14:foregroundMark x1="55676" y1="37198" x2="55676" y2="37198"/>
                          <a14:foregroundMark x1="62198" y1="34316" x2="62198" y2="34316"/>
                          <a14:foregroundMark x1="29469" y1="33981" x2="29469" y2="33981"/>
                          <a14:foregroundMark x1="25242" y1="30228" x2="25242" y2="30228"/>
                          <a14:foregroundMark x1="8696" y1="19236" x2="8696" y2="19236"/>
                          <a14:foregroundMark x1="17391" y1="23525" x2="17391" y2="23525"/>
                          <a14:foregroundMark x1="11232" y1="20576" x2="11232" y2="20576"/>
                          <a14:foregroundMark x1="12560" y1="6032" x2="12560" y2="6032"/>
                          <a14:foregroundMark x1="9541" y1="8378" x2="9541" y2="8378"/>
                          <a14:foregroundMark x1="9903" y1="13405" x2="9903" y2="13405"/>
                          <a14:foregroundMark x1="13285" y1="18164" x2="13285" y2="18164"/>
                          <a14:foregroundMark x1="18237" y1="21448" x2="18237" y2="21448"/>
                          <a14:foregroundMark x1="21014" y1="23592" x2="21014" y2="23592"/>
                          <a14:foregroundMark x1="14855" y1="15885" x2="14855" y2="15885"/>
                          <a14:foregroundMark x1="11594" y1="9450" x2="11594" y2="9450"/>
                          <a14:foregroundMark x1="8696" y1="9651" x2="8696" y2="9651"/>
                          <a14:foregroundMark x1="8454" y1="10523" x2="8454" y2="10523"/>
                          <a14:foregroundMark x1="9179" y1="10791" x2="9179" y2="10791"/>
                          <a14:foregroundMark x1="8213" y1="11729" x2="8213" y2="11729"/>
                          <a14:foregroundMark x1="14251" y1="5429" x2="14251" y2="5429"/>
                          <a14:foregroundMark x1="18357" y1="5697" x2="18357" y2="5697"/>
                          <a14:foregroundMark x1="22585" y1="6300" x2="22585" y2="6300"/>
                          <a14:foregroundMark x1="26449" y1="7105" x2="26449" y2="7105"/>
                          <a14:foregroundMark x1="24517" y1="6367" x2="24517" y2="6367"/>
                          <a14:foregroundMark x1="27657" y1="7172" x2="27657" y2="7172"/>
                          <a14:foregroundMark x1="28865" y1="7440" x2="28865" y2="7440"/>
                          <a14:foregroundMark x1="29589" y1="7373" x2="29589" y2="7373"/>
                          <a14:foregroundMark x1="29106" y1="7574" x2="29106" y2="7574"/>
                          <a14:foregroundMark x1="27778" y1="7306" x2="27778" y2="7306"/>
                          <a14:foregroundMark x1="26812" y1="7239" x2="26812" y2="7239"/>
                          <a14:foregroundMark x1="24879" y1="6903" x2="24879" y2="6903"/>
                          <a14:foregroundMark x1="22585" y1="6635" x2="22585" y2="6635"/>
                          <a14:foregroundMark x1="20290" y1="6702" x2="20290" y2="6702"/>
                          <a14:foregroundMark x1="17029" y1="7172" x2="17029" y2="7172"/>
                          <a14:foregroundMark x1="15459" y1="7507" x2="15459" y2="7507"/>
                          <a14:foregroundMark x1="14251" y1="8311" x2="14251" y2="8311"/>
                          <a14:foregroundMark x1="16184" y1="5563" x2="16184" y2="5563"/>
                          <a14:foregroundMark x1="19565" y1="5563" x2="19565" y2="5563"/>
                          <a14:foregroundMark x1="20290" y1="5764" x2="20290" y2="5764"/>
                          <a14:foregroundMark x1="22101" y1="5764" x2="22101" y2="5764"/>
                          <a14:foregroundMark x1="22464" y1="5965" x2="22464" y2="5965"/>
                          <a14:foregroundMark x1="22947" y1="5764" x2="22947" y2="5764"/>
                          <a14:foregroundMark x1="29469" y1="7440" x2="29469" y2="7440"/>
                          <a14:foregroundMark x1="11111" y1="6233" x2="11111" y2="6233"/>
                          <a14:foregroundMark x1="11111" y1="6300" x2="11111" y2="6300"/>
                          <a14:foregroundMark x1="91546" y1="2815" x2="91546" y2="2815"/>
                          <a14:foregroundMark x1="93720" y1="2949" x2="93720" y2="2949"/>
                          <a14:foregroundMark x1="93961" y1="4021" x2="93961" y2="4021"/>
                          <a14:foregroundMark x1="91908" y1="2949" x2="91908" y2="2949"/>
                          <a14:foregroundMark x1="93478" y1="6233" x2="93478" y2="6233"/>
                          <a14:foregroundMark x1="92995" y1="8445" x2="92995" y2="8445"/>
                          <a14:foregroundMark x1="90580" y1="11461" x2="90580" y2="11461"/>
                          <a14:foregroundMark x1="92150" y1="9383" x2="92150" y2="9383"/>
                          <a14:foregroundMark x1="77657" y1="17560" x2="77657" y2="17560"/>
                          <a14:foregroundMark x1="75121" y1="16890" x2="75121" y2="16890"/>
                          <a14:foregroundMark x1="72947" y1="16555" x2="72947" y2="16555"/>
                          <a14:foregroundMark x1="71618" y1="16756" x2="71618" y2="16756"/>
                          <a14:foregroundMark x1="72101" y1="17694" x2="72101" y2="17694"/>
                          <a14:foregroundMark x1="73068" y1="18834" x2="73068" y2="18834"/>
                          <a14:foregroundMark x1="25725" y1="5898" x2="25725" y2="5898"/>
                          <a14:foregroundMark x1="64251" y1="32976" x2="64251" y2="32976"/>
                          <a14:foregroundMark x1="86715" y1="23458" x2="86715" y2="23458"/>
                          <a14:foregroundMark x1="87198" y1="26542" x2="87198" y2="26542"/>
                          <a14:foregroundMark x1="87802" y1="24665" x2="87802" y2="24665"/>
                          <a14:foregroundMark x1="85507" y1="27011" x2="85507" y2="27011"/>
                          <a14:foregroundMark x1="84300" y1="28351" x2="84300" y2="28351"/>
                          <a14:foregroundMark x1="80193" y1="31300" x2="80193" y2="31300"/>
                          <a14:foregroundMark x1="78623" y1="33780" x2="78623" y2="33780"/>
                          <a14:foregroundMark x1="82126" y1="39678" x2="82126" y2="39678"/>
                          <a14:foregroundMark x1="68357" y1="42158" x2="68357" y2="42158"/>
                          <a14:foregroundMark x1="70411" y1="38807" x2="70411" y2="38807"/>
                          <a14:foregroundMark x1="60870" y1="43700" x2="60870" y2="43700"/>
                          <a14:foregroundMark x1="65097" y1="45375" x2="65097" y2="45375"/>
                          <a14:foregroundMark x1="61232" y1="47654" x2="61232" y2="47654"/>
                          <a14:foregroundMark x1="57488" y1="44906" x2="57488" y2="44906"/>
                          <a14:foregroundMark x1="54831" y1="50402" x2="54831" y2="50402"/>
                          <a14:foregroundMark x1="54831" y1="50000" x2="54831" y2="50000"/>
                          <a14:foregroundMark x1="32609" y1="41555" x2="32609" y2="41555"/>
                          <a14:foregroundMark x1="31884" y1="41488" x2="31884" y2="41488"/>
                          <a14:foregroundMark x1="32367" y1="41622" x2="32367" y2="41622"/>
                          <a14:foregroundMark x1="32609" y1="41287" x2="32609" y2="41287"/>
                          <a14:foregroundMark x1="32729" y1="41622" x2="32729" y2="41622"/>
                          <a14:foregroundMark x1="32850" y1="41756" x2="32850" y2="41756"/>
                          <a14:foregroundMark x1="33092" y1="41756" x2="33092" y2="41756"/>
                          <a14:foregroundMark x1="33454" y1="41689" x2="33454" y2="41689"/>
                          <a14:foregroundMark x1="32488" y1="41622" x2="32488" y2="41622"/>
                          <a14:foregroundMark x1="32126" y1="41354" x2="32126" y2="41354"/>
                          <a14:foregroundMark x1="32126" y1="41287" x2="32126" y2="41287"/>
                          <a14:foregroundMark x1="33092" y1="41689" x2="33092" y2="41689"/>
                          <a14:foregroundMark x1="32367" y1="41354" x2="32367" y2="41354"/>
                          <a14:foregroundMark x1="27657" y1="58177" x2="27657" y2="58177"/>
                          <a14:foregroundMark x1="28502" y1="59786" x2="28502" y2="59786"/>
                          <a14:foregroundMark x1="28986" y1="60523" x2="28986" y2="60523"/>
                          <a14:foregroundMark x1="28623" y1="60255" x2="28623" y2="60255"/>
                          <a14:foregroundMark x1="29227" y1="60054" x2="29227" y2="60054"/>
                          <a14:foregroundMark x1="81159" y1="51877" x2="81159" y2="51877"/>
                          <a14:foregroundMark x1="82126" y1="52547" x2="82126" y2="52547"/>
                          <a14:foregroundMark x1="82126" y1="53552" x2="82126" y2="53552"/>
                          <a14:foregroundMark x1="84179" y1="56635" x2="84179" y2="56635"/>
                          <a14:foregroundMark x1="84058" y1="55295" x2="84058" y2="55295"/>
                          <a14:foregroundMark x1="83696" y1="57172" x2="83696" y2="57172"/>
                          <a14:foregroundMark x1="84420" y1="57708" x2="84420" y2="57708"/>
                          <a14:foregroundMark x1="83575" y1="58646" x2="83575" y2="58646"/>
                          <a14:foregroundMark x1="84783" y1="58445" x2="84783" y2="58445"/>
                          <a14:foregroundMark x1="85628" y1="59987" x2="85628" y2="59987"/>
                          <a14:foregroundMark x1="86111" y1="61595" x2="86111" y2="61595"/>
                          <a14:foregroundMark x1="70411" y1="49330" x2="70411" y2="49330"/>
                          <a14:foregroundMark x1="68599" y1="50737" x2="68599" y2="50737"/>
                          <a14:foregroundMark x1="38406" y1="62802" x2="38406" y2="62802"/>
                          <a14:foregroundMark x1="38527" y1="63807" x2="38527" y2="63807"/>
                          <a14:foregroundMark x1="37560" y1="66220" x2="37560" y2="66220"/>
                          <a14:foregroundMark x1="40338" y1="74129" x2="40338" y2="74129"/>
                          <a14:foregroundMark x1="39734" y1="73056" x2="39734" y2="73056"/>
                          <a14:foregroundMark x1="38043" y1="72185" x2="38043" y2="72185"/>
                          <a14:foregroundMark x1="40338" y1="74866" x2="40338" y2="74866"/>
                          <a14:foregroundMark x1="41667" y1="76273" x2="41667" y2="76273"/>
                          <a14:foregroundMark x1="42754" y1="77681" x2="42754" y2="77681"/>
                          <a14:foregroundMark x1="46981" y1="76609" x2="46981" y2="76609"/>
                          <a14:foregroundMark x1="50845" y1="76408" x2="50845" y2="76408"/>
                          <a14:foregroundMark x1="48671" y1="74598" x2="48671" y2="74598"/>
                          <a14:foregroundMark x1="49034" y1="77078" x2="49034" y2="77078"/>
                          <a14:foregroundMark x1="52415" y1="75067" x2="52415" y2="75067"/>
                          <a14:foregroundMark x1="52778" y1="77480" x2="52778" y2="77480"/>
                          <a14:foregroundMark x1="52415" y1="74598" x2="52415" y2="74598"/>
                          <a14:foregroundMark x1="53623" y1="77413" x2="53623" y2="77413"/>
                          <a14:foregroundMark x1="54227" y1="75000" x2="54227" y2="75000"/>
                          <a14:foregroundMark x1="55314" y1="77078" x2="55314" y2="77078"/>
                          <a14:foregroundMark x1="56401" y1="77748" x2="56401" y2="77748"/>
                          <a14:foregroundMark x1="55193" y1="74531" x2="55193" y2="74531"/>
                          <a14:foregroundMark x1="46014" y1="67024" x2="46014" y2="67024"/>
                          <a14:foregroundMark x1="48430" y1="67359" x2="48430" y2="67359"/>
                          <a14:foregroundMark x1="50725" y1="67560" x2="50725" y2="67560"/>
                          <a14:foregroundMark x1="82367" y1="61327" x2="82367" y2="61327"/>
                          <a14:foregroundMark x1="82488" y1="60791" x2="82488" y2="60791"/>
                          <a14:foregroundMark x1="85145" y1="62466" x2="85145" y2="62466"/>
                          <a14:foregroundMark x1="87923" y1="63204" x2="87923" y2="63204"/>
                          <a14:foregroundMark x1="88285" y1="63941" x2="88285" y2="63941"/>
                          <a14:foregroundMark x1="83213" y1="63271" x2="83213" y2="63271"/>
                          <a14:foregroundMark x1="86594" y1="64678" x2="86594" y2="64678"/>
                          <a14:foregroundMark x1="85870" y1="64008" x2="85870" y2="64008"/>
                          <a14:foregroundMark x1="88889" y1="65483" x2="88889" y2="65483"/>
                          <a14:foregroundMark x1="90700" y1="66287" x2="90700" y2="66287"/>
                          <a14:foregroundMark x1="90821" y1="67158" x2="90821" y2="67158"/>
                          <a14:foregroundMark x1="89855" y1="69437" x2="89855" y2="69437"/>
                          <a14:foregroundMark x1="89251" y1="71716" x2="89251" y2="71716"/>
                          <a14:foregroundMark x1="89734" y1="73525" x2="89734" y2="73525"/>
                          <a14:foregroundMark x1="87319" y1="76139" x2="87319" y2="76139"/>
                          <a14:foregroundMark x1="80435" y1="78284" x2="80435" y2="78284"/>
                          <a14:foregroundMark x1="78502" y1="78351" x2="78502" y2="78351"/>
                          <a14:foregroundMark x1="82005" y1="79290" x2="82005" y2="79290"/>
                          <a14:foregroundMark x1="78986" y1="80563" x2="78986" y2="80563"/>
                          <a14:foregroundMark x1="75725" y1="77279" x2="75725" y2="77279"/>
                          <a14:foregroundMark x1="77536" y1="82038" x2="77536" y2="82038"/>
                          <a14:foregroundMark x1="73551" y1="77882" x2="73551" y2="77882"/>
                          <a14:foregroundMark x1="77536" y1="81166" x2="77536" y2="81166"/>
                          <a14:foregroundMark x1="72343" y1="78552" x2="72343" y2="78552"/>
                          <a14:foregroundMark x1="71377" y1="80161" x2="71377" y2="80161"/>
                          <a14:foregroundMark x1="73551" y1="82105" x2="73551" y2="82105"/>
                          <a14:foregroundMark x1="73068" y1="84383" x2="73068" y2="84383"/>
                          <a14:foregroundMark x1="70411" y1="80563" x2="70411" y2="80563"/>
                          <a14:foregroundMark x1="68961" y1="81367" x2="68961" y2="81367"/>
                          <a14:foregroundMark x1="71014" y1="82909" x2="71014" y2="82909"/>
                          <a14:foregroundMark x1="73430" y1="83445" x2="73430" y2="83445"/>
                          <a14:foregroundMark x1="74758" y1="84182" x2="74758" y2="84182"/>
                          <a14:foregroundMark x1="68116" y1="81702" x2="68116" y2="81702"/>
                          <a14:foregroundMark x1="67029" y1="82172" x2="67029" y2="82172"/>
                          <a14:foregroundMark x1="67754" y1="82373" x2="67754" y2="82373"/>
                          <a14:foregroundMark x1="67633" y1="83378" x2="67633" y2="83378"/>
                          <a14:foregroundMark x1="69686" y1="85389" x2="69686" y2="85389"/>
                          <a14:foregroundMark x1="65217" y1="83043" x2="65217" y2="83043"/>
                          <a14:foregroundMark x1="70290" y1="87131" x2="70290" y2="87131"/>
                          <a14:foregroundMark x1="70773" y1="87265" x2="70773" y2="87265"/>
                          <a14:foregroundMark x1="71860" y1="86260" x2="71860" y2="86260"/>
                          <a14:foregroundMark x1="64493" y1="83445" x2="64493" y2="83445"/>
                          <a14:foregroundMark x1="67271" y1="85992" x2="67271" y2="85992"/>
                          <a14:foregroundMark x1="68841" y1="87601" x2="68841" y2="87601"/>
                          <a14:foregroundMark x1="68961" y1="88405" x2="68961" y2="88405"/>
                          <a14:foregroundMark x1="63285" y1="83981" x2="63285" y2="83981"/>
                          <a14:foregroundMark x1="62077" y1="84651" x2="62077" y2="84651"/>
                          <a14:foregroundMark x1="62077" y1="84450" x2="62077" y2="84450"/>
                          <a14:foregroundMark x1="62802" y1="84987" x2="62802" y2="84987"/>
                          <a14:foregroundMark x1="63164" y1="86059" x2="63164" y2="86059"/>
                          <a14:foregroundMark x1="60749" y1="85992" x2="60749" y2="85992"/>
                          <a14:foregroundMark x1="60870" y1="85657" x2="60870" y2="85657"/>
                          <a14:foregroundMark x1="60870" y1="85389" x2="60870" y2="85389"/>
                          <a14:foregroundMark x1="62077" y1="87534" x2="62077" y2="87534"/>
                          <a14:foregroundMark x1="64130" y1="88405" x2="64130" y2="88405"/>
                          <a14:foregroundMark x1="59783" y1="86729" x2="59783" y2="86729"/>
                          <a14:foregroundMark x1="59058" y1="87332" x2="59058" y2="87332"/>
                          <a14:foregroundMark x1="58937" y1="87668" x2="58937" y2="87668"/>
                          <a14:foregroundMark x1="62440" y1="89142" x2="62440" y2="89142"/>
                          <a14:foregroundMark x1="61836" y1="89745" x2="61836" y2="89745"/>
                          <a14:foregroundMark x1="49396" y1="86461" x2="49396" y2="86461"/>
                          <a14:foregroundMark x1="50725" y1="86796" x2="50725" y2="86796"/>
                          <a14:foregroundMark x1="49638" y1="86528" x2="49638" y2="86528"/>
                          <a14:foregroundMark x1="49275" y1="86193" x2="49275" y2="86193"/>
                          <a14:foregroundMark x1="50121" y1="89410" x2="50121" y2="89410"/>
                          <a14:foregroundMark x1="37077" y1="57775" x2="37077" y2="57775"/>
                          <a14:foregroundMark x1="30435" y1="59718" x2="30435" y2="59718"/>
                          <a14:foregroundMark x1="89372" y1="13271" x2="89372" y2="13271"/>
                          <a14:foregroundMark x1="88406" y1="14142" x2="88406" y2="14142"/>
                          <a14:foregroundMark x1="56280" y1="36863" x2="56280" y2="36863"/>
                          <a14:foregroundMark x1="60266" y1="35255" x2="60266" y2="35255"/>
                          <a14:foregroundMark x1="40338" y1="76944" x2="40338" y2="76944"/>
                          <a14:foregroundMark x1="43720" y1="79960" x2="43720" y2="79960"/>
                          <a14:foregroundMark x1="43599" y1="80898" x2="43599" y2="80898"/>
                          <a14:foregroundMark x1="42391" y1="79021" x2="42391" y2="79021"/>
                          <a14:foregroundMark x1="41546" y1="78418" x2="41546" y2="78418"/>
                          <a14:foregroundMark x1="40700" y1="78150" x2="40700" y2="78150"/>
                          <a14:foregroundMark x1="42512" y1="79960" x2="42512" y2="79960"/>
                          <a14:foregroundMark x1="43720" y1="81836" x2="43720" y2="81836"/>
                          <a14:foregroundMark x1="43720" y1="82641" x2="43720" y2="82641"/>
                          <a14:foregroundMark x1="42754" y1="81099" x2="42754" y2="81099"/>
                          <a14:foregroundMark x1="42995" y1="81971" x2="42995" y2="81971"/>
                          <a14:foregroundMark x1="41184" y1="79357" x2="41184" y2="79357"/>
                          <a14:foregroundMark x1="40338" y1="78686" x2="40338" y2="78686"/>
                          <a14:foregroundMark x1="41787" y1="80362" x2="41787" y2="80362"/>
                          <a14:foregroundMark x1="41787" y1="81367" x2="41787" y2="81367"/>
                          <a14:foregroundMark x1="39130" y1="76475" x2="39130" y2="76475"/>
                          <a14:foregroundMark x1="38647" y1="76072" x2="38647" y2="76072"/>
                          <a14:foregroundMark x1="37077" y1="67426" x2="37077" y2="67426"/>
                          <a14:foregroundMark x1="37440" y1="68700" x2="37440" y2="68700"/>
                          <a14:foregroundMark x1="33454" y1="62466" x2="33454" y2="62466"/>
                          <a14:foregroundMark x1="33816" y1="62399" x2="33816" y2="62399"/>
                          <a14:foregroundMark x1="32729" y1="62265" x2="32729" y2="62265"/>
                          <a14:foregroundMark x1="33816" y1="62198" x2="33816" y2="62198"/>
                          <a14:foregroundMark x1="33696" y1="62466" x2="33696" y2="62466"/>
                          <a14:foregroundMark x1="34179" y1="62399" x2="34179" y2="62399"/>
                          <a14:foregroundMark x1="33816" y1="62399" x2="33816" y2="62399"/>
                          <a14:foregroundMark x1="91063" y1="70845" x2="91063" y2="70845"/>
                          <a14:foregroundMark x1="90700" y1="70375" x2="90700" y2="70375"/>
                          <a14:foregroundMark x1="90942" y1="70576" x2="90942" y2="70576"/>
                          <a14:backgroundMark x1="38043" y1="76273" x2="38043" y2="76273"/>
                          <a14:backgroundMark x1="38285" y1="76542" x2="38285" y2="76542"/>
                          <a14:backgroundMark x1="37923" y1="76273" x2="37923" y2="76273"/>
                          <a14:backgroundMark x1="39493" y1="78820" x2="39493" y2="78820"/>
                          <a14:backgroundMark x1="39493" y1="78485" x2="39493" y2="78485"/>
                          <a14:backgroundMark x1="39614" y1="78887" x2="39614" y2="78887"/>
                          <a14:backgroundMark x1="39493" y1="78418" x2="39493" y2="78418"/>
                          <a14:backgroundMark x1="39976" y1="78887" x2="39976" y2="78887"/>
                          <a14:backgroundMark x1="39614" y1="78820" x2="39614" y2="78820"/>
                          <a14:backgroundMark x1="40821" y1="81635" x2="40821" y2="81635"/>
                          <a14:backgroundMark x1="40942" y1="81434" x2="40942" y2="81434"/>
                          <a14:backgroundMark x1="40821" y1="81635" x2="40821" y2="81635"/>
                          <a14:backgroundMark x1="40942" y1="81635" x2="40942" y2="81635"/>
                          <a14:backgroundMark x1="41546" y1="81971" x2="41546" y2="81971"/>
                          <a14:backgroundMark x1="40821" y1="81568" x2="40821" y2="81568"/>
                          <a14:backgroundMark x1="40821" y1="81099" x2="40821" y2="81099"/>
                          <a14:backgroundMark x1="40821" y1="81568" x2="40821" y2="81568"/>
                          <a14:backgroundMark x1="41425" y1="81702" x2="41425" y2="81702"/>
                          <a14:backgroundMark x1="40942" y1="81300" x2="40942" y2="81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4088" y="1054544"/>
              <a:ext cx="1658572" cy="2988635"/>
            </a:xfrm>
            <a:prstGeom prst="rect">
              <a:avLst/>
            </a:prstGeom>
          </p:spPr>
        </p:pic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F7B3731-4D44-8B96-B193-662E8CBDFCE9}"/>
                </a:ext>
              </a:extLst>
            </p:cNvPr>
            <p:cNvSpPr/>
            <p:nvPr/>
          </p:nvSpPr>
          <p:spPr>
            <a:xfrm>
              <a:off x="2146300" y="3025775"/>
              <a:ext cx="279400" cy="720297"/>
            </a:xfrm>
            <a:custGeom>
              <a:avLst/>
              <a:gdLst>
                <a:gd name="connsiteX0" fmla="*/ 0 w 279400"/>
                <a:gd name="connsiteY0" fmla="*/ 0 h 720297"/>
                <a:gd name="connsiteX1" fmla="*/ 41275 w 279400"/>
                <a:gd name="connsiteY1" fmla="*/ 381000 h 720297"/>
                <a:gd name="connsiteX2" fmla="*/ 209550 w 279400"/>
                <a:gd name="connsiteY2" fmla="*/ 679450 h 720297"/>
                <a:gd name="connsiteX3" fmla="*/ 279400 w 279400"/>
                <a:gd name="connsiteY3" fmla="*/ 717550 h 720297"/>
                <a:gd name="connsiteX4" fmla="*/ 279400 w 279400"/>
                <a:gd name="connsiteY4" fmla="*/ 717550 h 72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00" h="720297">
                  <a:moveTo>
                    <a:pt x="0" y="0"/>
                  </a:moveTo>
                  <a:cubicBezTo>
                    <a:pt x="3175" y="133879"/>
                    <a:pt x="6350" y="267758"/>
                    <a:pt x="41275" y="381000"/>
                  </a:cubicBezTo>
                  <a:cubicBezTo>
                    <a:pt x="76200" y="494242"/>
                    <a:pt x="169863" y="623358"/>
                    <a:pt x="209550" y="679450"/>
                  </a:cubicBezTo>
                  <a:cubicBezTo>
                    <a:pt x="249237" y="735542"/>
                    <a:pt x="279400" y="717550"/>
                    <a:pt x="279400" y="717550"/>
                  </a:cubicBezTo>
                  <a:lnTo>
                    <a:pt x="279400" y="717550"/>
                  </a:lnTo>
                </a:path>
              </a:pathLst>
            </a:custGeom>
            <a:noFill/>
            <a:ln>
              <a:solidFill>
                <a:srgbClr val="32528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F7BBCDA0-50CE-267E-DE92-CEB9BF638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2B265D-4B89-A73C-FA85-29D839BE5BCA}"/>
              </a:ext>
            </a:extLst>
          </p:cNvPr>
          <p:cNvSpPr/>
          <p:nvPr/>
        </p:nvSpPr>
        <p:spPr>
          <a:xfrm>
            <a:off x="1" y="0"/>
            <a:ext cx="2516372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3C18DD03-C6F2-D2D4-8E09-E38C2B2C2B68}"/>
              </a:ext>
            </a:extLst>
          </p:cNvPr>
          <p:cNvSpPr txBox="1"/>
          <p:nvPr/>
        </p:nvSpPr>
        <p:spPr>
          <a:xfrm>
            <a:off x="85034" y="3559747"/>
            <a:ext cx="2360458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/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</a:rPr>
              <a:t>Sergio A. Solari</a:t>
            </a:r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, </a:t>
            </a:r>
          </a:p>
          <a:p>
            <a:pPr lvl="0" algn="r"/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Chair</a:t>
            </a:r>
          </a:p>
          <a:p>
            <a:pPr lvl="0" algn="r"/>
            <a:endParaRPr lang="en-US" sz="800" dirty="0">
              <a:solidFill>
                <a:schemeClr val="bg1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  <a:p>
            <a:pPr lvl="0" algn="r"/>
            <a:r>
              <a:rPr lang="en-US" sz="1600" dirty="0">
                <a:solidFill>
                  <a:schemeClr val="bg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Latin American Fellowship Committee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82881-4B2B-873A-22AF-354173FE23BD}"/>
              </a:ext>
            </a:extLst>
          </p:cNvPr>
          <p:cNvSpPr txBox="1"/>
          <p:nvPr/>
        </p:nvSpPr>
        <p:spPr>
          <a:xfrm>
            <a:off x="3091251" y="300699"/>
            <a:ext cx="5067428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lvl="0" algn="ctr" rtl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Bebas Neue" panose="020B0606020202050201" pitchFamily="34" charset="77"/>
              </a:rPr>
              <a:t>2025 Latin American Student </a:t>
            </a:r>
          </a:p>
          <a:p>
            <a:pPr marL="88900" lvl="0" algn="ctr" rtl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Bebas Neue" panose="020B0606020202050201" pitchFamily="34" charset="77"/>
              </a:rPr>
              <a:t>Field Research Awards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746FAA-4184-2AAA-9076-377E5FCFCB29}"/>
              </a:ext>
            </a:extLst>
          </p:cNvPr>
          <p:cNvGrpSpPr/>
          <p:nvPr/>
        </p:nvGrpSpPr>
        <p:grpSpPr>
          <a:xfrm>
            <a:off x="637953" y="1219469"/>
            <a:ext cx="1254620" cy="2216843"/>
            <a:chOff x="1534088" y="1054544"/>
            <a:chExt cx="1658572" cy="2988635"/>
          </a:xfrm>
        </p:grpSpPr>
        <p:pic>
          <p:nvPicPr>
            <p:cNvPr id="8" name="Picture 7" descr="A drawing of a deer&#10;&#10;AI-generated content may be incorrect.">
              <a:extLst>
                <a:ext uri="{FF2B5EF4-FFF2-40B4-BE49-F238E27FC236}">
                  <a16:creationId xmlns:a16="http://schemas.microsoft.com/office/drawing/2014/main" id="{1A240A88-3120-6B47-5991-686144FE4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48" b="89745" l="8213" r="93841">
                          <a14:foregroundMark x1="34420" y1="31635" x2="34420" y2="31635"/>
                          <a14:foregroundMark x1="38043" y1="30898" x2="38043" y2="30898"/>
                          <a14:foregroundMark x1="45290" y1="34115" x2="45290" y2="34115"/>
                          <a14:foregroundMark x1="49879" y1="36997" x2="49879" y2="36997"/>
                          <a14:foregroundMark x1="52657" y1="35791" x2="52657" y2="35791"/>
                          <a14:foregroundMark x1="51691" y1="35657" x2="51691" y2="35657"/>
                          <a14:foregroundMark x1="52778" y1="35590" x2="52778" y2="35590"/>
                          <a14:foregroundMark x1="52778" y1="36528" x2="52778" y2="36528"/>
                          <a14:foregroundMark x1="51812" y1="36193" x2="51812" y2="36193"/>
                          <a14:foregroundMark x1="55676" y1="37198" x2="55676" y2="37198"/>
                          <a14:foregroundMark x1="62198" y1="34316" x2="62198" y2="34316"/>
                          <a14:foregroundMark x1="29469" y1="33981" x2="29469" y2="33981"/>
                          <a14:foregroundMark x1="25242" y1="30228" x2="25242" y2="30228"/>
                          <a14:foregroundMark x1="8696" y1="19236" x2="8696" y2="19236"/>
                          <a14:foregroundMark x1="17391" y1="23525" x2="17391" y2="23525"/>
                          <a14:foregroundMark x1="11232" y1="20576" x2="11232" y2="20576"/>
                          <a14:foregroundMark x1="12560" y1="6032" x2="12560" y2="6032"/>
                          <a14:foregroundMark x1="9541" y1="8378" x2="9541" y2="8378"/>
                          <a14:foregroundMark x1="9903" y1="13405" x2="9903" y2="13405"/>
                          <a14:foregroundMark x1="13285" y1="18164" x2="13285" y2="18164"/>
                          <a14:foregroundMark x1="18237" y1="21448" x2="18237" y2="21448"/>
                          <a14:foregroundMark x1="21014" y1="23592" x2="21014" y2="23592"/>
                          <a14:foregroundMark x1="14855" y1="15885" x2="14855" y2="15885"/>
                          <a14:foregroundMark x1="11594" y1="9450" x2="11594" y2="9450"/>
                          <a14:foregroundMark x1="8696" y1="9651" x2="8696" y2="9651"/>
                          <a14:foregroundMark x1="8454" y1="10523" x2="8454" y2="10523"/>
                          <a14:foregroundMark x1="9179" y1="10791" x2="9179" y2="10791"/>
                          <a14:foregroundMark x1="8213" y1="11729" x2="8213" y2="11729"/>
                          <a14:foregroundMark x1="14251" y1="5429" x2="14251" y2="5429"/>
                          <a14:foregroundMark x1="18357" y1="5697" x2="18357" y2="5697"/>
                          <a14:foregroundMark x1="22585" y1="6300" x2="22585" y2="6300"/>
                          <a14:foregroundMark x1="26449" y1="7105" x2="26449" y2="7105"/>
                          <a14:foregroundMark x1="24517" y1="6367" x2="24517" y2="6367"/>
                          <a14:foregroundMark x1="27657" y1="7172" x2="27657" y2="7172"/>
                          <a14:foregroundMark x1="28865" y1="7440" x2="28865" y2="7440"/>
                          <a14:foregroundMark x1="29589" y1="7373" x2="29589" y2="7373"/>
                          <a14:foregroundMark x1="29106" y1="7574" x2="29106" y2="7574"/>
                          <a14:foregroundMark x1="27778" y1="7306" x2="27778" y2="7306"/>
                          <a14:foregroundMark x1="26812" y1="7239" x2="26812" y2="7239"/>
                          <a14:foregroundMark x1="24879" y1="6903" x2="24879" y2="6903"/>
                          <a14:foregroundMark x1="22585" y1="6635" x2="22585" y2="6635"/>
                          <a14:foregroundMark x1="20290" y1="6702" x2="20290" y2="6702"/>
                          <a14:foregroundMark x1="17029" y1="7172" x2="17029" y2="7172"/>
                          <a14:foregroundMark x1="15459" y1="7507" x2="15459" y2="7507"/>
                          <a14:foregroundMark x1="14251" y1="8311" x2="14251" y2="8311"/>
                          <a14:foregroundMark x1="16184" y1="5563" x2="16184" y2="5563"/>
                          <a14:foregroundMark x1="19565" y1="5563" x2="19565" y2="5563"/>
                          <a14:foregroundMark x1="20290" y1="5764" x2="20290" y2="5764"/>
                          <a14:foregroundMark x1="22101" y1="5764" x2="22101" y2="5764"/>
                          <a14:foregroundMark x1="22464" y1="5965" x2="22464" y2="5965"/>
                          <a14:foregroundMark x1="22947" y1="5764" x2="22947" y2="5764"/>
                          <a14:foregroundMark x1="29469" y1="7440" x2="29469" y2="7440"/>
                          <a14:foregroundMark x1="11111" y1="6233" x2="11111" y2="6233"/>
                          <a14:foregroundMark x1="11111" y1="6300" x2="11111" y2="6300"/>
                          <a14:foregroundMark x1="91546" y1="2815" x2="91546" y2="2815"/>
                          <a14:foregroundMark x1="93720" y1="2949" x2="93720" y2="2949"/>
                          <a14:foregroundMark x1="93961" y1="4021" x2="93961" y2="4021"/>
                          <a14:foregroundMark x1="91908" y1="2949" x2="91908" y2="2949"/>
                          <a14:foregroundMark x1="93478" y1="6233" x2="93478" y2="6233"/>
                          <a14:foregroundMark x1="92995" y1="8445" x2="92995" y2="8445"/>
                          <a14:foregroundMark x1="90580" y1="11461" x2="90580" y2="11461"/>
                          <a14:foregroundMark x1="92150" y1="9383" x2="92150" y2="9383"/>
                          <a14:foregroundMark x1="77657" y1="17560" x2="77657" y2="17560"/>
                          <a14:foregroundMark x1="75121" y1="16890" x2="75121" y2="16890"/>
                          <a14:foregroundMark x1="72947" y1="16555" x2="72947" y2="16555"/>
                          <a14:foregroundMark x1="71618" y1="16756" x2="71618" y2="16756"/>
                          <a14:foregroundMark x1="72101" y1="17694" x2="72101" y2="17694"/>
                          <a14:foregroundMark x1="73068" y1="18834" x2="73068" y2="18834"/>
                          <a14:foregroundMark x1="25725" y1="5898" x2="25725" y2="5898"/>
                          <a14:foregroundMark x1="64251" y1="32976" x2="64251" y2="32976"/>
                          <a14:foregroundMark x1="86715" y1="23458" x2="86715" y2="23458"/>
                          <a14:foregroundMark x1="87198" y1="26542" x2="87198" y2="26542"/>
                          <a14:foregroundMark x1="87802" y1="24665" x2="87802" y2="24665"/>
                          <a14:foregroundMark x1="85507" y1="27011" x2="85507" y2="27011"/>
                          <a14:foregroundMark x1="84300" y1="28351" x2="84300" y2="28351"/>
                          <a14:foregroundMark x1="80193" y1="31300" x2="80193" y2="31300"/>
                          <a14:foregroundMark x1="78623" y1="33780" x2="78623" y2="33780"/>
                          <a14:foregroundMark x1="82126" y1="39678" x2="82126" y2="39678"/>
                          <a14:foregroundMark x1="68357" y1="42158" x2="68357" y2="42158"/>
                          <a14:foregroundMark x1="70411" y1="38807" x2="70411" y2="38807"/>
                          <a14:foregroundMark x1="60870" y1="43700" x2="60870" y2="43700"/>
                          <a14:foregroundMark x1="65097" y1="45375" x2="65097" y2="45375"/>
                          <a14:foregroundMark x1="61232" y1="47654" x2="61232" y2="47654"/>
                          <a14:foregroundMark x1="57488" y1="44906" x2="57488" y2="44906"/>
                          <a14:foregroundMark x1="54831" y1="50402" x2="54831" y2="50402"/>
                          <a14:foregroundMark x1="54831" y1="50000" x2="54831" y2="50000"/>
                          <a14:foregroundMark x1="32609" y1="41555" x2="32609" y2="41555"/>
                          <a14:foregroundMark x1="31884" y1="41488" x2="31884" y2="41488"/>
                          <a14:foregroundMark x1="32367" y1="41622" x2="32367" y2="41622"/>
                          <a14:foregroundMark x1="32609" y1="41287" x2="32609" y2="41287"/>
                          <a14:foregroundMark x1="32729" y1="41622" x2="32729" y2="41622"/>
                          <a14:foregroundMark x1="32850" y1="41756" x2="32850" y2="41756"/>
                          <a14:foregroundMark x1="33092" y1="41756" x2="33092" y2="41756"/>
                          <a14:foregroundMark x1="33454" y1="41689" x2="33454" y2="41689"/>
                          <a14:foregroundMark x1="32488" y1="41622" x2="32488" y2="41622"/>
                          <a14:foregroundMark x1="32126" y1="41354" x2="32126" y2="41354"/>
                          <a14:foregroundMark x1="32126" y1="41287" x2="32126" y2="41287"/>
                          <a14:foregroundMark x1="33092" y1="41689" x2="33092" y2="41689"/>
                          <a14:foregroundMark x1="32367" y1="41354" x2="32367" y2="41354"/>
                          <a14:foregroundMark x1="27657" y1="58177" x2="27657" y2="58177"/>
                          <a14:foregroundMark x1="28502" y1="59786" x2="28502" y2="59786"/>
                          <a14:foregroundMark x1="28986" y1="60523" x2="28986" y2="60523"/>
                          <a14:foregroundMark x1="28623" y1="60255" x2="28623" y2="60255"/>
                          <a14:foregroundMark x1="29227" y1="60054" x2="29227" y2="60054"/>
                          <a14:foregroundMark x1="81159" y1="51877" x2="81159" y2="51877"/>
                          <a14:foregroundMark x1="82126" y1="52547" x2="82126" y2="52547"/>
                          <a14:foregroundMark x1="82126" y1="53552" x2="82126" y2="53552"/>
                          <a14:foregroundMark x1="84179" y1="56635" x2="84179" y2="56635"/>
                          <a14:foregroundMark x1="84058" y1="55295" x2="84058" y2="55295"/>
                          <a14:foregroundMark x1="83696" y1="57172" x2="83696" y2="57172"/>
                          <a14:foregroundMark x1="84420" y1="57708" x2="84420" y2="57708"/>
                          <a14:foregroundMark x1="83575" y1="58646" x2="83575" y2="58646"/>
                          <a14:foregroundMark x1="84783" y1="58445" x2="84783" y2="58445"/>
                          <a14:foregroundMark x1="85628" y1="59987" x2="85628" y2="59987"/>
                          <a14:foregroundMark x1="86111" y1="61595" x2="86111" y2="61595"/>
                          <a14:foregroundMark x1="70411" y1="49330" x2="70411" y2="49330"/>
                          <a14:foregroundMark x1="68599" y1="50737" x2="68599" y2="50737"/>
                          <a14:foregroundMark x1="38406" y1="62802" x2="38406" y2="62802"/>
                          <a14:foregroundMark x1="38527" y1="63807" x2="38527" y2="63807"/>
                          <a14:foregroundMark x1="37560" y1="66220" x2="37560" y2="66220"/>
                          <a14:foregroundMark x1="40338" y1="74129" x2="40338" y2="74129"/>
                          <a14:foregroundMark x1="39734" y1="73056" x2="39734" y2="73056"/>
                          <a14:foregroundMark x1="38043" y1="72185" x2="38043" y2="72185"/>
                          <a14:foregroundMark x1="40338" y1="74866" x2="40338" y2="74866"/>
                          <a14:foregroundMark x1="41667" y1="76273" x2="41667" y2="76273"/>
                          <a14:foregroundMark x1="42754" y1="77681" x2="42754" y2="77681"/>
                          <a14:foregroundMark x1="46981" y1="76609" x2="46981" y2="76609"/>
                          <a14:foregroundMark x1="50845" y1="76408" x2="50845" y2="76408"/>
                          <a14:foregroundMark x1="48671" y1="74598" x2="48671" y2="74598"/>
                          <a14:foregroundMark x1="49034" y1="77078" x2="49034" y2="77078"/>
                          <a14:foregroundMark x1="52415" y1="75067" x2="52415" y2="75067"/>
                          <a14:foregroundMark x1="52778" y1="77480" x2="52778" y2="77480"/>
                          <a14:foregroundMark x1="52415" y1="74598" x2="52415" y2="74598"/>
                          <a14:foregroundMark x1="53623" y1="77413" x2="53623" y2="77413"/>
                          <a14:foregroundMark x1="54227" y1="75000" x2="54227" y2="75000"/>
                          <a14:foregroundMark x1="55314" y1="77078" x2="55314" y2="77078"/>
                          <a14:foregroundMark x1="56401" y1="77748" x2="56401" y2="77748"/>
                          <a14:foregroundMark x1="55193" y1="74531" x2="55193" y2="74531"/>
                          <a14:foregroundMark x1="46014" y1="67024" x2="46014" y2="67024"/>
                          <a14:foregroundMark x1="48430" y1="67359" x2="48430" y2="67359"/>
                          <a14:foregroundMark x1="50725" y1="67560" x2="50725" y2="67560"/>
                          <a14:foregroundMark x1="82367" y1="61327" x2="82367" y2="61327"/>
                          <a14:foregroundMark x1="82488" y1="60791" x2="82488" y2="60791"/>
                          <a14:foregroundMark x1="85145" y1="62466" x2="85145" y2="62466"/>
                          <a14:foregroundMark x1="87923" y1="63204" x2="87923" y2="63204"/>
                          <a14:foregroundMark x1="88285" y1="63941" x2="88285" y2="63941"/>
                          <a14:foregroundMark x1="83213" y1="63271" x2="83213" y2="63271"/>
                          <a14:foregroundMark x1="86594" y1="64678" x2="86594" y2="64678"/>
                          <a14:foregroundMark x1="85870" y1="64008" x2="85870" y2="64008"/>
                          <a14:foregroundMark x1="88889" y1="65483" x2="88889" y2="65483"/>
                          <a14:foregroundMark x1="90700" y1="66287" x2="90700" y2="66287"/>
                          <a14:foregroundMark x1="90821" y1="67158" x2="90821" y2="67158"/>
                          <a14:foregroundMark x1="89855" y1="69437" x2="89855" y2="69437"/>
                          <a14:foregroundMark x1="89251" y1="71716" x2="89251" y2="71716"/>
                          <a14:foregroundMark x1="89734" y1="73525" x2="89734" y2="73525"/>
                          <a14:foregroundMark x1="87319" y1="76139" x2="87319" y2="76139"/>
                          <a14:foregroundMark x1="80435" y1="78284" x2="80435" y2="78284"/>
                          <a14:foregroundMark x1="78502" y1="78351" x2="78502" y2="78351"/>
                          <a14:foregroundMark x1="82005" y1="79290" x2="82005" y2="79290"/>
                          <a14:foregroundMark x1="78986" y1="80563" x2="78986" y2="80563"/>
                          <a14:foregroundMark x1="75725" y1="77279" x2="75725" y2="77279"/>
                          <a14:foregroundMark x1="77536" y1="82038" x2="77536" y2="82038"/>
                          <a14:foregroundMark x1="73551" y1="77882" x2="73551" y2="77882"/>
                          <a14:foregroundMark x1="77536" y1="81166" x2="77536" y2="81166"/>
                          <a14:foregroundMark x1="72343" y1="78552" x2="72343" y2="78552"/>
                          <a14:foregroundMark x1="71377" y1="80161" x2="71377" y2="80161"/>
                          <a14:foregroundMark x1="73551" y1="82105" x2="73551" y2="82105"/>
                          <a14:foregroundMark x1="73068" y1="84383" x2="73068" y2="84383"/>
                          <a14:foregroundMark x1="70411" y1="80563" x2="70411" y2="80563"/>
                          <a14:foregroundMark x1="68961" y1="81367" x2="68961" y2="81367"/>
                          <a14:foregroundMark x1="71014" y1="82909" x2="71014" y2="82909"/>
                          <a14:foregroundMark x1="73430" y1="83445" x2="73430" y2="83445"/>
                          <a14:foregroundMark x1="74758" y1="84182" x2="74758" y2="84182"/>
                          <a14:foregroundMark x1="68116" y1="81702" x2="68116" y2="81702"/>
                          <a14:foregroundMark x1="67029" y1="82172" x2="67029" y2="82172"/>
                          <a14:foregroundMark x1="67754" y1="82373" x2="67754" y2="82373"/>
                          <a14:foregroundMark x1="67633" y1="83378" x2="67633" y2="83378"/>
                          <a14:foregroundMark x1="69686" y1="85389" x2="69686" y2="85389"/>
                          <a14:foregroundMark x1="65217" y1="83043" x2="65217" y2="83043"/>
                          <a14:foregroundMark x1="70290" y1="87131" x2="70290" y2="87131"/>
                          <a14:foregroundMark x1="70773" y1="87265" x2="70773" y2="87265"/>
                          <a14:foregroundMark x1="71860" y1="86260" x2="71860" y2="86260"/>
                          <a14:foregroundMark x1="64493" y1="83445" x2="64493" y2="83445"/>
                          <a14:foregroundMark x1="67271" y1="85992" x2="67271" y2="85992"/>
                          <a14:foregroundMark x1="68841" y1="87601" x2="68841" y2="87601"/>
                          <a14:foregroundMark x1="68961" y1="88405" x2="68961" y2="88405"/>
                          <a14:foregroundMark x1="63285" y1="83981" x2="63285" y2="83981"/>
                          <a14:foregroundMark x1="62077" y1="84651" x2="62077" y2="84651"/>
                          <a14:foregroundMark x1="62077" y1="84450" x2="62077" y2="84450"/>
                          <a14:foregroundMark x1="62802" y1="84987" x2="62802" y2="84987"/>
                          <a14:foregroundMark x1="63164" y1="86059" x2="63164" y2="86059"/>
                          <a14:foregroundMark x1="60749" y1="85992" x2="60749" y2="85992"/>
                          <a14:foregroundMark x1="60870" y1="85657" x2="60870" y2="85657"/>
                          <a14:foregroundMark x1="60870" y1="85389" x2="60870" y2="85389"/>
                          <a14:foregroundMark x1="62077" y1="87534" x2="62077" y2="87534"/>
                          <a14:foregroundMark x1="64130" y1="88405" x2="64130" y2="88405"/>
                          <a14:foregroundMark x1="59783" y1="86729" x2="59783" y2="86729"/>
                          <a14:foregroundMark x1="59058" y1="87332" x2="59058" y2="87332"/>
                          <a14:foregroundMark x1="58937" y1="87668" x2="58937" y2="87668"/>
                          <a14:foregroundMark x1="62440" y1="89142" x2="62440" y2="89142"/>
                          <a14:foregroundMark x1="61836" y1="89745" x2="61836" y2="89745"/>
                          <a14:foregroundMark x1="49396" y1="86461" x2="49396" y2="86461"/>
                          <a14:foregroundMark x1="50725" y1="86796" x2="50725" y2="86796"/>
                          <a14:foregroundMark x1="49638" y1="86528" x2="49638" y2="86528"/>
                          <a14:foregroundMark x1="49275" y1="86193" x2="49275" y2="86193"/>
                          <a14:foregroundMark x1="50121" y1="89410" x2="50121" y2="89410"/>
                          <a14:foregroundMark x1="37077" y1="57775" x2="37077" y2="57775"/>
                          <a14:foregroundMark x1="30435" y1="59718" x2="30435" y2="59718"/>
                          <a14:foregroundMark x1="89372" y1="13271" x2="89372" y2="13271"/>
                          <a14:foregroundMark x1="88406" y1="14142" x2="88406" y2="14142"/>
                          <a14:foregroundMark x1="56280" y1="36863" x2="56280" y2="36863"/>
                          <a14:foregroundMark x1="60266" y1="35255" x2="60266" y2="35255"/>
                          <a14:foregroundMark x1="40338" y1="76944" x2="40338" y2="76944"/>
                          <a14:foregroundMark x1="43720" y1="79960" x2="43720" y2="79960"/>
                          <a14:foregroundMark x1="43599" y1="80898" x2="43599" y2="80898"/>
                          <a14:foregroundMark x1="42391" y1="79021" x2="42391" y2="79021"/>
                          <a14:foregroundMark x1="41546" y1="78418" x2="41546" y2="78418"/>
                          <a14:foregroundMark x1="40700" y1="78150" x2="40700" y2="78150"/>
                          <a14:foregroundMark x1="42512" y1="79960" x2="42512" y2="79960"/>
                          <a14:foregroundMark x1="43720" y1="81836" x2="43720" y2="81836"/>
                          <a14:foregroundMark x1="43720" y1="82641" x2="43720" y2="82641"/>
                          <a14:foregroundMark x1="42754" y1="81099" x2="42754" y2="81099"/>
                          <a14:foregroundMark x1="42995" y1="81971" x2="42995" y2="81971"/>
                          <a14:foregroundMark x1="41184" y1="79357" x2="41184" y2="79357"/>
                          <a14:foregroundMark x1="40338" y1="78686" x2="40338" y2="78686"/>
                          <a14:foregroundMark x1="41787" y1="80362" x2="41787" y2="80362"/>
                          <a14:foregroundMark x1="41787" y1="81367" x2="41787" y2="81367"/>
                          <a14:foregroundMark x1="39130" y1="76475" x2="39130" y2="76475"/>
                          <a14:foregroundMark x1="38647" y1="76072" x2="38647" y2="76072"/>
                          <a14:foregroundMark x1="37077" y1="67426" x2="37077" y2="67426"/>
                          <a14:foregroundMark x1="37440" y1="68700" x2="37440" y2="68700"/>
                          <a14:foregroundMark x1="33454" y1="62466" x2="33454" y2="62466"/>
                          <a14:foregroundMark x1="33816" y1="62399" x2="33816" y2="62399"/>
                          <a14:foregroundMark x1="32729" y1="62265" x2="32729" y2="62265"/>
                          <a14:foregroundMark x1="33816" y1="62198" x2="33816" y2="62198"/>
                          <a14:foregroundMark x1="33696" y1="62466" x2="33696" y2="62466"/>
                          <a14:foregroundMark x1="34179" y1="62399" x2="34179" y2="62399"/>
                          <a14:foregroundMark x1="33816" y1="62399" x2="33816" y2="62399"/>
                          <a14:foregroundMark x1="91063" y1="70845" x2="91063" y2="70845"/>
                          <a14:foregroundMark x1="90700" y1="70375" x2="90700" y2="70375"/>
                          <a14:foregroundMark x1="90942" y1="70576" x2="90942" y2="70576"/>
                          <a14:backgroundMark x1="38043" y1="76273" x2="38043" y2="76273"/>
                          <a14:backgroundMark x1="38285" y1="76542" x2="38285" y2="76542"/>
                          <a14:backgroundMark x1="37923" y1="76273" x2="37923" y2="76273"/>
                          <a14:backgroundMark x1="39493" y1="78820" x2="39493" y2="78820"/>
                          <a14:backgroundMark x1="39493" y1="78485" x2="39493" y2="78485"/>
                          <a14:backgroundMark x1="39614" y1="78887" x2="39614" y2="78887"/>
                          <a14:backgroundMark x1="39493" y1="78418" x2="39493" y2="78418"/>
                          <a14:backgroundMark x1="39976" y1="78887" x2="39976" y2="78887"/>
                          <a14:backgroundMark x1="39614" y1="78820" x2="39614" y2="78820"/>
                          <a14:backgroundMark x1="40821" y1="81635" x2="40821" y2="81635"/>
                          <a14:backgroundMark x1="40942" y1="81434" x2="40942" y2="81434"/>
                          <a14:backgroundMark x1="40821" y1="81635" x2="40821" y2="81635"/>
                          <a14:backgroundMark x1="40942" y1="81635" x2="40942" y2="81635"/>
                          <a14:backgroundMark x1="41546" y1="81971" x2="41546" y2="81971"/>
                          <a14:backgroundMark x1="40821" y1="81568" x2="40821" y2="81568"/>
                          <a14:backgroundMark x1="40821" y1="81099" x2="40821" y2="81099"/>
                          <a14:backgroundMark x1="40821" y1="81568" x2="40821" y2="81568"/>
                          <a14:backgroundMark x1="41425" y1="81702" x2="41425" y2="81702"/>
                          <a14:backgroundMark x1="40942" y1="81300" x2="40942" y2="81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4088" y="1054544"/>
              <a:ext cx="1658572" cy="2988635"/>
            </a:xfrm>
            <a:prstGeom prst="rect">
              <a:avLst/>
            </a:prstGeom>
          </p:spPr>
        </p:pic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B0E9910-287D-9795-6254-1866C66760FD}"/>
                </a:ext>
              </a:extLst>
            </p:cNvPr>
            <p:cNvSpPr/>
            <p:nvPr/>
          </p:nvSpPr>
          <p:spPr>
            <a:xfrm>
              <a:off x="2146300" y="3025775"/>
              <a:ext cx="279400" cy="720297"/>
            </a:xfrm>
            <a:custGeom>
              <a:avLst/>
              <a:gdLst>
                <a:gd name="connsiteX0" fmla="*/ 0 w 279400"/>
                <a:gd name="connsiteY0" fmla="*/ 0 h 720297"/>
                <a:gd name="connsiteX1" fmla="*/ 41275 w 279400"/>
                <a:gd name="connsiteY1" fmla="*/ 381000 h 720297"/>
                <a:gd name="connsiteX2" fmla="*/ 209550 w 279400"/>
                <a:gd name="connsiteY2" fmla="*/ 679450 h 720297"/>
                <a:gd name="connsiteX3" fmla="*/ 279400 w 279400"/>
                <a:gd name="connsiteY3" fmla="*/ 717550 h 720297"/>
                <a:gd name="connsiteX4" fmla="*/ 279400 w 279400"/>
                <a:gd name="connsiteY4" fmla="*/ 717550 h 72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00" h="720297">
                  <a:moveTo>
                    <a:pt x="0" y="0"/>
                  </a:moveTo>
                  <a:cubicBezTo>
                    <a:pt x="3175" y="133879"/>
                    <a:pt x="6350" y="267758"/>
                    <a:pt x="41275" y="381000"/>
                  </a:cubicBezTo>
                  <a:cubicBezTo>
                    <a:pt x="76200" y="494242"/>
                    <a:pt x="169863" y="623358"/>
                    <a:pt x="209550" y="679450"/>
                  </a:cubicBezTo>
                  <a:cubicBezTo>
                    <a:pt x="249237" y="735542"/>
                    <a:pt x="279400" y="717550"/>
                    <a:pt x="279400" y="717550"/>
                  </a:cubicBezTo>
                  <a:lnTo>
                    <a:pt x="279400" y="717550"/>
                  </a:lnTo>
                </a:path>
              </a:pathLst>
            </a:custGeom>
            <a:noFill/>
            <a:ln>
              <a:solidFill>
                <a:srgbClr val="1F37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ptos" panose="020B0004020202020204" pitchFamily="34" charset="0"/>
              </a:endParaRPr>
            </a:p>
          </p:txBody>
        </p:sp>
      </p:grpSp>
      <p:sp>
        <p:nvSpPr>
          <p:cNvPr id="10" name="Google Shape;165;p30">
            <a:extLst>
              <a:ext uri="{FF2B5EF4-FFF2-40B4-BE49-F238E27FC236}">
                <a16:creationId xmlns:a16="http://schemas.microsoft.com/office/drawing/2014/main" id="{5741FDA9-A1C9-16B4-7275-C6A83520445F}"/>
              </a:ext>
            </a:extLst>
          </p:cNvPr>
          <p:cNvSpPr txBox="1"/>
          <p:nvPr/>
        </p:nvSpPr>
        <p:spPr>
          <a:xfrm>
            <a:off x="2714845" y="1316031"/>
            <a:ext cx="6344121" cy="37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dk1"/>
                </a:solidFill>
                <a:latin typeface="Aptos" panose="020B0004020202020204" pitchFamily="34" charset="0"/>
              </a:rPr>
              <a:t>Andrea Bernal-Rivera </a:t>
            </a:r>
            <a:r>
              <a:rPr lang="en-US" sz="1600" dirty="0">
                <a:solidFill>
                  <a:schemeClr val="dk1"/>
                </a:solidFill>
                <a:latin typeface="Aptos" panose="020B0004020202020204" pitchFamily="34" charset="0"/>
              </a:rPr>
              <a:t>(Colombia). University of Washington </a:t>
            </a:r>
          </a:p>
          <a:p>
            <a:pPr lvl="0">
              <a:spcAft>
                <a:spcPts val="600"/>
              </a:spcAft>
            </a:pPr>
            <a:r>
              <a:rPr lang="es-ES" sz="1600" b="1" dirty="0">
                <a:solidFill>
                  <a:schemeClr val="dk1"/>
                </a:solidFill>
                <a:latin typeface="Aptos" panose="020B0004020202020204" pitchFamily="34" charset="0"/>
              </a:rPr>
              <a:t>Silvia Ruby Díaz Peña </a:t>
            </a:r>
            <a:r>
              <a:rPr lang="es-ES" sz="1600" dirty="0">
                <a:solidFill>
                  <a:schemeClr val="dk1"/>
                </a:solidFill>
                <a:latin typeface="Aptos" panose="020B0004020202020204" pitchFamily="34" charset="0"/>
              </a:rPr>
              <a:t>(Perú). Universidad Nacional Mayor de San Marcos, Perú</a:t>
            </a:r>
          </a:p>
          <a:p>
            <a:pPr lvl="0">
              <a:spcAft>
                <a:spcPts val="600"/>
              </a:spcAft>
            </a:pPr>
            <a:r>
              <a:rPr lang="es-419" sz="1600" b="1" dirty="0">
                <a:solidFill>
                  <a:schemeClr val="dk1"/>
                </a:solidFill>
                <a:latin typeface="Aptos" panose="020B0004020202020204" pitchFamily="34" charset="0"/>
              </a:rPr>
              <a:t>Valentín Zarate </a:t>
            </a:r>
            <a:r>
              <a:rPr lang="es-419" sz="1600" dirty="0">
                <a:solidFill>
                  <a:schemeClr val="dk1"/>
                </a:solidFill>
                <a:latin typeface="Aptos" panose="020B0004020202020204" pitchFamily="34" charset="0"/>
              </a:rPr>
              <a:t>(Argentina). Universidad Nacional de Córdoba, Argentina</a:t>
            </a:r>
          </a:p>
          <a:p>
            <a:pPr lvl="0">
              <a:spcAft>
                <a:spcPts val="600"/>
              </a:spcAft>
            </a:pPr>
            <a:r>
              <a:rPr lang="es-ES" sz="1600" b="1" dirty="0">
                <a:solidFill>
                  <a:schemeClr val="dk1"/>
                </a:solidFill>
                <a:latin typeface="Aptos" panose="020B0004020202020204" pitchFamily="34" charset="0"/>
              </a:rPr>
              <a:t>Antonella </a:t>
            </a:r>
            <a:r>
              <a:rPr lang="es-ES" sz="1600" b="1" dirty="0" err="1">
                <a:solidFill>
                  <a:schemeClr val="dk1"/>
                </a:solidFill>
                <a:latin typeface="Aptos" panose="020B0004020202020204" pitchFamily="34" charset="0"/>
              </a:rPr>
              <a:t>Cevoli</a:t>
            </a:r>
            <a:r>
              <a:rPr lang="es-ES" sz="1600" b="1" dirty="0">
                <a:solidFill>
                  <a:schemeClr val="dk1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chemeClr val="dk1"/>
                </a:solidFill>
                <a:latin typeface="Aptos" panose="020B0004020202020204" pitchFamily="34" charset="0"/>
              </a:rPr>
              <a:t>(Argentina). Universidad de Buenos Aires, Argentina</a:t>
            </a:r>
            <a:endParaRPr lang="en" sz="16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s-ES" sz="1600" b="1" dirty="0">
                <a:solidFill>
                  <a:schemeClr val="dk1"/>
                </a:solidFill>
                <a:latin typeface="Aptos" panose="020B0004020202020204" pitchFamily="34" charset="0"/>
              </a:rPr>
              <a:t>Raquel Alvarado Larios </a:t>
            </a:r>
            <a:r>
              <a:rPr lang="es-ES" sz="1600" dirty="0">
                <a:solidFill>
                  <a:schemeClr val="dk1"/>
                </a:solidFill>
                <a:latin typeface="Aptos" panose="020B0004020202020204" pitchFamily="34" charset="0"/>
              </a:rPr>
              <a:t>(El Salvador). Universidad Nacional de Cuyo, Argentina</a:t>
            </a:r>
            <a:endParaRPr sz="16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s-ES" sz="1600" b="1" dirty="0">
                <a:solidFill>
                  <a:schemeClr val="dk1"/>
                </a:solidFill>
                <a:latin typeface="Aptos" panose="020B0004020202020204" pitchFamily="34" charset="0"/>
              </a:rPr>
              <a:t>Sergio Hernández </a:t>
            </a:r>
            <a:r>
              <a:rPr lang="es-ES" sz="1600" dirty="0">
                <a:solidFill>
                  <a:schemeClr val="dk1"/>
                </a:solidFill>
                <a:latin typeface="Aptos" panose="020B0004020202020204" pitchFamily="34" charset="0"/>
              </a:rPr>
              <a:t>(Cuba). Universidad Autónoma del Estado de Morelos, México</a:t>
            </a:r>
          </a:p>
          <a:p>
            <a:pPr lvl="0">
              <a:spcAft>
                <a:spcPts val="600"/>
              </a:spcAft>
            </a:pPr>
            <a:endParaRPr lang="es-ES" sz="1600" dirty="0">
              <a:solidFill>
                <a:schemeClr val="dk1"/>
              </a:solidFill>
              <a:latin typeface="Aptos" panose="020B00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s-ES" sz="1600" dirty="0">
                <a:solidFill>
                  <a:schemeClr val="dk1"/>
                </a:solidFill>
                <a:latin typeface="Aptos" panose="020B0004020202020204" pitchFamily="34" charset="0"/>
              </a:rPr>
              <a:t>*</a:t>
            </a:r>
            <a:r>
              <a:rPr lang="es-ES" sz="1600" dirty="0" err="1">
                <a:solidFill>
                  <a:schemeClr val="dk1"/>
                </a:solidFill>
                <a:latin typeface="Aptos" panose="020B0004020202020204" pitchFamily="34" charset="0"/>
              </a:rPr>
              <a:t>All</a:t>
            </a:r>
            <a:r>
              <a:rPr lang="es-ES" sz="1600" dirty="0">
                <a:solidFill>
                  <a:schemeClr val="dk1"/>
                </a:solidFill>
                <a:latin typeface="Aptos" panose="020B0004020202020204" pitchFamily="34" charset="0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Aptos" panose="020B0004020202020204" pitchFamily="34" charset="0"/>
              </a:rPr>
              <a:t>Ph.D. students</a:t>
            </a:r>
            <a:endParaRPr sz="1600" dirty="0">
              <a:solidFill>
                <a:schemeClr val="dk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E5E314-CB79-DE94-5A1F-73C446DE0026}"/>
              </a:ext>
            </a:extLst>
          </p:cNvPr>
          <p:cNvSpPr/>
          <p:nvPr/>
        </p:nvSpPr>
        <p:spPr>
          <a:xfrm>
            <a:off x="6092499" y="-16"/>
            <a:ext cx="2708601" cy="51435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AE77CC-65A0-4C05-EA21-CD96D08E8883}"/>
              </a:ext>
            </a:extLst>
          </p:cNvPr>
          <p:cNvSpPr/>
          <p:nvPr/>
        </p:nvSpPr>
        <p:spPr>
          <a:xfrm>
            <a:off x="8762029" y="0"/>
            <a:ext cx="360933" cy="51435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Google Shape;172;p31">
            <a:extLst>
              <a:ext uri="{FF2B5EF4-FFF2-40B4-BE49-F238E27FC236}">
                <a16:creationId xmlns:a16="http://schemas.microsoft.com/office/drawing/2014/main" id="{85F0ED5C-14BE-47A6-DD35-17962030F407}"/>
              </a:ext>
            </a:extLst>
          </p:cNvPr>
          <p:cNvSpPr txBox="1"/>
          <p:nvPr/>
        </p:nvSpPr>
        <p:spPr>
          <a:xfrm>
            <a:off x="1097834" y="2791481"/>
            <a:ext cx="3659900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Aft>
                <a:spcPts val="0"/>
              </a:spcAft>
              <a:buNone/>
            </a:pPr>
            <a:r>
              <a:rPr lang="es-419" sz="2000" b="1" dirty="0">
                <a:solidFill>
                  <a:schemeClr val="dk1"/>
                </a:solidFill>
                <a:latin typeface="Aptos" panose="020B0004020202020204" pitchFamily="34" charset="0"/>
              </a:rPr>
              <a:t>Daniel Chávez </a:t>
            </a:r>
            <a:r>
              <a:rPr lang="es-419" sz="2000" dirty="0">
                <a:solidFill>
                  <a:schemeClr val="dk1"/>
                </a:solidFill>
                <a:latin typeface="Aptos" panose="020B0004020202020204" pitchFamily="34" charset="0"/>
              </a:rPr>
              <a:t>(Ecuador) </a:t>
            </a:r>
          </a:p>
          <a:p>
            <a:pPr marL="0" lvl="0" indent="0" rtl="0">
              <a:spcAft>
                <a:spcPts val="0"/>
              </a:spcAft>
              <a:buNone/>
            </a:pPr>
            <a:r>
              <a:rPr lang="es-419" sz="1600" dirty="0" err="1">
                <a:solidFill>
                  <a:schemeClr val="dk1"/>
                </a:solidFill>
                <a:latin typeface="Aptos" panose="020B0004020202020204" pitchFamily="34" charset="0"/>
              </a:rPr>
              <a:t>Associate</a:t>
            </a:r>
            <a:r>
              <a:rPr lang="es-419" sz="1600" dirty="0">
                <a:solidFill>
                  <a:schemeClr val="dk1"/>
                </a:solidFill>
                <a:latin typeface="Aptos" panose="020B0004020202020204" pitchFamily="34" charset="0"/>
              </a:rPr>
              <a:t> </a:t>
            </a:r>
            <a:r>
              <a:rPr lang="es-419" sz="1600" dirty="0" err="1">
                <a:solidFill>
                  <a:schemeClr val="dk1"/>
                </a:solidFill>
                <a:latin typeface="Aptos" panose="020B0004020202020204" pitchFamily="34" charset="0"/>
              </a:rPr>
              <a:t>Professor</a:t>
            </a:r>
            <a:r>
              <a:rPr lang="es-419" sz="1600" dirty="0">
                <a:solidFill>
                  <a:schemeClr val="dk1"/>
                </a:solidFill>
                <a:latin typeface="Aptos" panose="020B0004020202020204" pitchFamily="34" charset="0"/>
              </a:rPr>
              <a:t> and </a:t>
            </a:r>
            <a:r>
              <a:rPr lang="es-419" sz="1600" dirty="0" err="1">
                <a:solidFill>
                  <a:schemeClr val="dk1"/>
                </a:solidFill>
                <a:latin typeface="Aptos" panose="020B0004020202020204" pitchFamily="34" charset="0"/>
              </a:rPr>
              <a:t>researcher</a:t>
            </a:r>
            <a:r>
              <a:rPr lang="es-419" sz="1600" dirty="0">
                <a:solidFill>
                  <a:schemeClr val="dk1"/>
                </a:solidFill>
                <a:latin typeface="Aptos" panose="020B0004020202020204" pitchFamily="34" charset="0"/>
              </a:rPr>
              <a:t> in </a:t>
            </a:r>
            <a:r>
              <a:rPr lang="es-419" sz="1600" dirty="0" err="1">
                <a:solidFill>
                  <a:schemeClr val="dk1"/>
                </a:solidFill>
                <a:latin typeface="Aptos" panose="020B0004020202020204" pitchFamily="34" charset="0"/>
              </a:rPr>
              <a:t>the</a:t>
            </a:r>
            <a:r>
              <a:rPr lang="es-419" sz="1600" dirty="0">
                <a:solidFill>
                  <a:schemeClr val="dk1"/>
                </a:solidFill>
                <a:latin typeface="Aptos" panose="020B0004020202020204" pitchFamily="34" charset="0"/>
              </a:rPr>
              <a:t> Pontificia Universidad Católica del Ecuador (PUCE)</a:t>
            </a:r>
            <a:endParaRPr sz="1600" dirty="0">
              <a:solidFill>
                <a:schemeClr val="dk1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341DA-560E-0C30-C8ED-24B5ACBBE8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4372" y="856144"/>
            <a:ext cx="2276104" cy="3544633"/>
          </a:xfrm>
          <a:prstGeom prst="rect">
            <a:avLst/>
          </a:prstGeom>
        </p:spPr>
      </p:pic>
      <p:sp>
        <p:nvSpPr>
          <p:cNvPr id="8" name="Google Shape;171;p31">
            <a:extLst>
              <a:ext uri="{FF2B5EF4-FFF2-40B4-BE49-F238E27FC236}">
                <a16:creationId xmlns:a16="http://schemas.microsoft.com/office/drawing/2014/main" id="{0B439875-C6A7-7394-231C-C2CFC2E76267}"/>
              </a:ext>
            </a:extLst>
          </p:cNvPr>
          <p:cNvSpPr txBox="1">
            <a:spLocks/>
          </p:cNvSpPr>
          <p:nvPr/>
        </p:nvSpPr>
        <p:spPr>
          <a:xfrm>
            <a:off x="631331" y="1383024"/>
            <a:ext cx="4475480" cy="1308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ts val="3720"/>
              </a:lnSpc>
            </a:pPr>
            <a:r>
              <a:rPr lang="en" sz="2400" u="none" strike="noStrike" cap="none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sym typeface="Arial"/>
              </a:rPr>
              <a:t>2025</a:t>
            </a:r>
            <a:r>
              <a:rPr lang="en" sz="3600" u="none" strike="noStrike" cap="none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sym typeface="Arial"/>
              </a:rPr>
              <a:t> Oliver P. Pearson Award  </a:t>
            </a:r>
            <a:endParaRPr sz="36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0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6" name="Rectangle 195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3"/>
            <a:ext cx="3069391" cy="5143499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"/>
            <a:ext cx="3069391" cy="4800276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6"/>
            <a:ext cx="3051501" cy="4800291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7"/>
            <a:ext cx="2708601" cy="51434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90" name="Google Shape;190;p33"/>
          <p:cNvSpPr txBox="1">
            <a:spLocks noGrp="1"/>
          </p:cNvSpPr>
          <p:nvPr>
            <p:ph type="subTitle" idx="1"/>
          </p:nvPr>
        </p:nvSpPr>
        <p:spPr>
          <a:xfrm>
            <a:off x="900006" y="3120972"/>
            <a:ext cx="3239599" cy="124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>
              <a:spcBef>
                <a:spcPts val="800"/>
              </a:spcBef>
            </a:pPr>
            <a:r>
              <a:rPr lang="en-US" sz="2000" b="1" dirty="0" err="1"/>
              <a:t>Yizi</a:t>
            </a:r>
            <a:r>
              <a:rPr lang="en-US" sz="2000" b="1" dirty="0"/>
              <a:t> (Iris) Li</a:t>
            </a:r>
          </a:p>
          <a:p>
            <a:pPr marL="0" lvl="0" indent="0">
              <a:spcBef>
                <a:spcPts val="800"/>
              </a:spcBef>
            </a:pPr>
            <a:r>
              <a:rPr lang="en" sz="2000" dirty="0"/>
              <a:t>PhD student, University of British Columbia </a:t>
            </a:r>
            <a:endParaRPr sz="2000" dirty="0"/>
          </a:p>
        </p:txBody>
      </p:sp>
      <p:pic>
        <p:nvPicPr>
          <p:cNvPr id="3" name="Picture 2" descr="A person in a lab coat touching a dog&#10;&#10;AI-generated content may be incorrect.">
            <a:extLst>
              <a:ext uri="{FF2B5EF4-FFF2-40B4-BE49-F238E27FC236}">
                <a16:creationId xmlns:a16="http://schemas.microsoft.com/office/drawing/2014/main" id="{F9043FA4-0929-2898-9E17-72E3F849C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49599" y="836459"/>
            <a:ext cx="2588113" cy="3470564"/>
          </a:xfrm>
          <a:prstGeom prst="rect">
            <a:avLst/>
          </a:prstGeom>
        </p:spPr>
      </p:pic>
      <p:sp>
        <p:nvSpPr>
          <p:cNvPr id="2" name="Google Shape;189;p33">
            <a:extLst>
              <a:ext uri="{FF2B5EF4-FFF2-40B4-BE49-F238E27FC236}">
                <a16:creationId xmlns:a16="http://schemas.microsoft.com/office/drawing/2014/main" id="{07D77B6D-6220-C5D5-DC74-9C47A49E73E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99776" y="1445206"/>
            <a:ext cx="3045313" cy="2372418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2025</a:t>
            </a:r>
            <a:r>
              <a:rPr lang="en-US" sz="3600" kern="1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James L. Patton Award </a:t>
            </a:r>
          </a:p>
          <a:p>
            <a:pPr marL="0" lvl="0" indent="0" algn="l">
              <a:spcBef>
                <a:spcPct val="0"/>
              </a:spcBef>
              <a:spcAft>
                <a:spcPts val="0"/>
              </a:spcAft>
            </a:pPr>
            <a:endParaRPr lang="en-US" sz="3600" kern="12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011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>
            <a:spLocks noGrp="1"/>
          </p:cNvSpPr>
          <p:nvPr>
            <p:ph type="title"/>
          </p:nvPr>
        </p:nvSpPr>
        <p:spPr>
          <a:xfrm>
            <a:off x="1720464" y="1046165"/>
            <a:ext cx="3992787" cy="1232227"/>
          </a:xfrm>
          <a:prstGeom prst="rect">
            <a:avLst/>
          </a:prstGeom>
        </p:spPr>
        <p:txBody>
          <a:bodyPr spcFirstLastPara="1" lIns="68575" tIns="34275" rIns="68575" bIns="3427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  <a:sym typeface="Arial"/>
              </a:rPr>
              <a:t>Student Science Policy Awards</a:t>
            </a:r>
          </a:p>
        </p:txBody>
      </p:sp>
      <p:sp>
        <p:nvSpPr>
          <p:cNvPr id="233" name="Google Shape;233;p39"/>
          <p:cNvSpPr txBox="1">
            <a:spLocks noGrp="1"/>
          </p:cNvSpPr>
          <p:nvPr>
            <p:ph type="body" idx="1"/>
          </p:nvPr>
        </p:nvSpPr>
        <p:spPr>
          <a:xfrm>
            <a:off x="1256258" y="2649082"/>
            <a:ext cx="3986392" cy="2005007"/>
          </a:xfrm>
          <a:prstGeom prst="rect">
            <a:avLst/>
          </a:prstGeom>
        </p:spPr>
        <p:txBody>
          <a:bodyPr spcFirstLastPara="1" lIns="68575" tIns="34275" rIns="68575" bIns="34275" anchor="t" anchorCtr="0">
            <a:norm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>
                <a:ea typeface="Arial"/>
                <a:cs typeface="Arial"/>
                <a:sym typeface="Arial"/>
              </a:rPr>
              <a:t>2025 recipients:</a:t>
            </a:r>
            <a:endParaRPr lang="en-US" sz="1800" dirty="0">
              <a:ea typeface="Arial"/>
              <a:cs typeface="Arial"/>
              <a:sym typeface="Arial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2000" b="1" dirty="0">
                <a:ea typeface="Arial"/>
                <a:cs typeface="Arial"/>
                <a:sym typeface="Arial"/>
              </a:rPr>
              <a:t>Nicole Gorman </a:t>
            </a:r>
            <a:r>
              <a:rPr lang="en-US" sz="2000" dirty="0">
                <a:ea typeface="Arial"/>
                <a:cs typeface="Arial"/>
                <a:sym typeface="Arial"/>
              </a:rPr>
              <a:t>(Virginia Tech)</a:t>
            </a:r>
            <a:endParaRPr lang="en-US" sz="1800" dirty="0"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ea typeface="Arial"/>
              <a:cs typeface="Arial"/>
              <a:sym typeface="Arial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2000" b="1" dirty="0">
                <a:ea typeface="Arial"/>
                <a:cs typeface="Arial"/>
                <a:sym typeface="Arial"/>
              </a:rPr>
              <a:t>John Paul Williams Soriano </a:t>
            </a:r>
            <a:r>
              <a:rPr lang="en-US" sz="2000" dirty="0">
                <a:ea typeface="Arial"/>
                <a:cs typeface="Arial"/>
                <a:sym typeface="Arial"/>
              </a:rPr>
              <a:t>(University of Michigan)</a:t>
            </a:r>
            <a:endParaRPr lang="en-US" sz="1800" dirty="0"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erson and person standing in front of a large building&#10;&#10;AI-generated content may be incorrect.">
            <a:extLst>
              <a:ext uri="{FF2B5EF4-FFF2-40B4-BE49-F238E27FC236}">
                <a16:creationId xmlns:a16="http://schemas.microsoft.com/office/drawing/2014/main" id="{8E295459-15A3-89F3-6475-4AA138B66C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52847" y="1009995"/>
            <a:ext cx="4164679" cy="3123509"/>
          </a:xfrm>
          <a:prstGeom prst="rect">
            <a:avLst/>
          </a:prstGeom>
        </p:spPr>
      </p:pic>
      <p:pic>
        <p:nvPicPr>
          <p:cNvPr id="4" name="Picture 3" descr="A drawing of a deer&#10;&#10;AI-generated content may be incorrect.">
            <a:extLst>
              <a:ext uri="{FF2B5EF4-FFF2-40B4-BE49-F238E27FC236}">
                <a16:creationId xmlns:a16="http://schemas.microsoft.com/office/drawing/2014/main" id="{78A9D50E-0EBE-2E94-9A63-B5169CEE50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48" b="89745" l="8213" r="93841">
                        <a14:foregroundMark x1="34420" y1="31635" x2="34420" y2="31635"/>
                        <a14:foregroundMark x1="38043" y1="30898" x2="38043" y2="30898"/>
                        <a14:foregroundMark x1="45290" y1="34115" x2="45290" y2="34115"/>
                        <a14:foregroundMark x1="49879" y1="36997" x2="49879" y2="36997"/>
                        <a14:foregroundMark x1="52657" y1="35791" x2="52657" y2="35791"/>
                        <a14:foregroundMark x1="51691" y1="35657" x2="51691" y2="35657"/>
                        <a14:foregroundMark x1="52778" y1="35590" x2="52778" y2="35590"/>
                        <a14:foregroundMark x1="52778" y1="36528" x2="52778" y2="36528"/>
                        <a14:foregroundMark x1="51812" y1="36193" x2="51812" y2="36193"/>
                        <a14:foregroundMark x1="55676" y1="37198" x2="55676" y2="37198"/>
                        <a14:foregroundMark x1="62198" y1="34316" x2="62198" y2="34316"/>
                        <a14:foregroundMark x1="29469" y1="33981" x2="29469" y2="33981"/>
                        <a14:foregroundMark x1="25242" y1="30228" x2="25242" y2="30228"/>
                        <a14:foregroundMark x1="8696" y1="19236" x2="8696" y2="19236"/>
                        <a14:foregroundMark x1="17391" y1="23525" x2="17391" y2="23525"/>
                        <a14:foregroundMark x1="11232" y1="20576" x2="11232" y2="20576"/>
                        <a14:foregroundMark x1="12560" y1="6032" x2="12560" y2="6032"/>
                        <a14:foregroundMark x1="9541" y1="8378" x2="9541" y2="8378"/>
                        <a14:foregroundMark x1="9903" y1="13405" x2="9903" y2="13405"/>
                        <a14:foregroundMark x1="13285" y1="18164" x2="13285" y2="18164"/>
                        <a14:foregroundMark x1="18237" y1="21448" x2="18237" y2="21448"/>
                        <a14:foregroundMark x1="21014" y1="23592" x2="21014" y2="23592"/>
                        <a14:foregroundMark x1="14855" y1="15885" x2="14855" y2="15885"/>
                        <a14:foregroundMark x1="11594" y1="9450" x2="11594" y2="9450"/>
                        <a14:foregroundMark x1="8696" y1="9651" x2="8696" y2="9651"/>
                        <a14:foregroundMark x1="8454" y1="10523" x2="8454" y2="10523"/>
                        <a14:foregroundMark x1="9179" y1="10791" x2="9179" y2="10791"/>
                        <a14:foregroundMark x1="8213" y1="11729" x2="8213" y2="11729"/>
                        <a14:foregroundMark x1="14251" y1="5429" x2="14251" y2="5429"/>
                        <a14:foregroundMark x1="18357" y1="5697" x2="18357" y2="5697"/>
                        <a14:foregroundMark x1="22585" y1="6300" x2="22585" y2="6300"/>
                        <a14:foregroundMark x1="26449" y1="7105" x2="26449" y2="7105"/>
                        <a14:foregroundMark x1="24517" y1="6367" x2="24517" y2="6367"/>
                        <a14:foregroundMark x1="27657" y1="7172" x2="27657" y2="7172"/>
                        <a14:foregroundMark x1="28865" y1="7440" x2="28865" y2="7440"/>
                        <a14:foregroundMark x1="29589" y1="7373" x2="29589" y2="7373"/>
                        <a14:foregroundMark x1="29106" y1="7574" x2="29106" y2="7574"/>
                        <a14:foregroundMark x1="27778" y1="7306" x2="27778" y2="7306"/>
                        <a14:foregroundMark x1="26812" y1="7239" x2="26812" y2="7239"/>
                        <a14:foregroundMark x1="24879" y1="6903" x2="24879" y2="6903"/>
                        <a14:foregroundMark x1="22585" y1="6635" x2="22585" y2="6635"/>
                        <a14:foregroundMark x1="20290" y1="6702" x2="20290" y2="6702"/>
                        <a14:foregroundMark x1="17029" y1="7172" x2="17029" y2="7172"/>
                        <a14:foregroundMark x1="15459" y1="7507" x2="15459" y2="7507"/>
                        <a14:foregroundMark x1="14251" y1="8311" x2="14251" y2="8311"/>
                        <a14:foregroundMark x1="16184" y1="5563" x2="16184" y2="5563"/>
                        <a14:foregroundMark x1="19565" y1="5563" x2="19565" y2="5563"/>
                        <a14:foregroundMark x1="20290" y1="5764" x2="20290" y2="5764"/>
                        <a14:foregroundMark x1="22101" y1="5764" x2="22101" y2="5764"/>
                        <a14:foregroundMark x1="22464" y1="5965" x2="22464" y2="5965"/>
                        <a14:foregroundMark x1="22947" y1="5764" x2="22947" y2="5764"/>
                        <a14:foregroundMark x1="29469" y1="7440" x2="29469" y2="7440"/>
                        <a14:foregroundMark x1="11111" y1="6233" x2="11111" y2="6233"/>
                        <a14:foregroundMark x1="11111" y1="6300" x2="11111" y2="6300"/>
                        <a14:foregroundMark x1="91546" y1="2815" x2="91546" y2="2815"/>
                        <a14:foregroundMark x1="93720" y1="2949" x2="93720" y2="2949"/>
                        <a14:foregroundMark x1="93961" y1="4021" x2="93961" y2="4021"/>
                        <a14:foregroundMark x1="91908" y1="2949" x2="91908" y2="2949"/>
                        <a14:foregroundMark x1="93478" y1="6233" x2="93478" y2="6233"/>
                        <a14:foregroundMark x1="92995" y1="8445" x2="92995" y2="8445"/>
                        <a14:foregroundMark x1="90580" y1="11461" x2="90580" y2="11461"/>
                        <a14:foregroundMark x1="92150" y1="9383" x2="92150" y2="9383"/>
                        <a14:foregroundMark x1="77657" y1="17560" x2="77657" y2="17560"/>
                        <a14:foregroundMark x1="75121" y1="16890" x2="75121" y2="16890"/>
                        <a14:foregroundMark x1="72947" y1="16555" x2="72947" y2="16555"/>
                        <a14:foregroundMark x1="71618" y1="16756" x2="71618" y2="16756"/>
                        <a14:foregroundMark x1="72101" y1="17694" x2="72101" y2="17694"/>
                        <a14:foregroundMark x1="73068" y1="18834" x2="73068" y2="18834"/>
                        <a14:foregroundMark x1="25725" y1="5898" x2="25725" y2="5898"/>
                        <a14:foregroundMark x1="64251" y1="32976" x2="64251" y2="32976"/>
                        <a14:foregroundMark x1="86715" y1="23458" x2="86715" y2="23458"/>
                        <a14:foregroundMark x1="87198" y1="26542" x2="87198" y2="26542"/>
                        <a14:foregroundMark x1="87802" y1="24665" x2="87802" y2="24665"/>
                        <a14:foregroundMark x1="85507" y1="27011" x2="85507" y2="27011"/>
                        <a14:foregroundMark x1="84300" y1="28351" x2="84300" y2="28351"/>
                        <a14:foregroundMark x1="80193" y1="31300" x2="80193" y2="31300"/>
                        <a14:foregroundMark x1="78623" y1="33780" x2="78623" y2="33780"/>
                        <a14:foregroundMark x1="82126" y1="39678" x2="82126" y2="39678"/>
                        <a14:foregroundMark x1="68357" y1="42158" x2="68357" y2="42158"/>
                        <a14:foregroundMark x1="70411" y1="38807" x2="70411" y2="38807"/>
                        <a14:foregroundMark x1="60870" y1="43700" x2="60870" y2="43700"/>
                        <a14:foregroundMark x1="65097" y1="45375" x2="65097" y2="45375"/>
                        <a14:foregroundMark x1="61232" y1="47654" x2="61232" y2="47654"/>
                        <a14:foregroundMark x1="57488" y1="44906" x2="57488" y2="44906"/>
                        <a14:foregroundMark x1="54831" y1="50402" x2="54831" y2="50402"/>
                        <a14:foregroundMark x1="54831" y1="50000" x2="54831" y2="50000"/>
                        <a14:foregroundMark x1="32609" y1="41555" x2="32609" y2="41555"/>
                        <a14:foregroundMark x1="31884" y1="41488" x2="31884" y2="41488"/>
                        <a14:foregroundMark x1="32367" y1="41622" x2="32367" y2="41622"/>
                        <a14:foregroundMark x1="32609" y1="41287" x2="32609" y2="41287"/>
                        <a14:foregroundMark x1="32729" y1="41622" x2="32729" y2="41622"/>
                        <a14:foregroundMark x1="32850" y1="41756" x2="32850" y2="41756"/>
                        <a14:foregroundMark x1="33092" y1="41756" x2="33092" y2="41756"/>
                        <a14:foregroundMark x1="33454" y1="41689" x2="33454" y2="41689"/>
                        <a14:foregroundMark x1="32488" y1="41622" x2="32488" y2="41622"/>
                        <a14:foregroundMark x1="32126" y1="41354" x2="32126" y2="41354"/>
                        <a14:foregroundMark x1="32126" y1="41287" x2="32126" y2="41287"/>
                        <a14:foregroundMark x1="33092" y1="41689" x2="33092" y2="41689"/>
                        <a14:foregroundMark x1="32367" y1="41354" x2="32367" y2="41354"/>
                        <a14:foregroundMark x1="27657" y1="58177" x2="27657" y2="58177"/>
                        <a14:foregroundMark x1="28502" y1="59786" x2="28502" y2="59786"/>
                        <a14:foregroundMark x1="28986" y1="60523" x2="28986" y2="60523"/>
                        <a14:foregroundMark x1="28623" y1="60255" x2="28623" y2="60255"/>
                        <a14:foregroundMark x1="29227" y1="60054" x2="29227" y2="60054"/>
                        <a14:foregroundMark x1="81159" y1="51877" x2="81159" y2="51877"/>
                        <a14:foregroundMark x1="82126" y1="52547" x2="82126" y2="52547"/>
                        <a14:foregroundMark x1="82126" y1="53552" x2="82126" y2="53552"/>
                        <a14:foregroundMark x1="84179" y1="56635" x2="84179" y2="56635"/>
                        <a14:foregroundMark x1="84058" y1="55295" x2="84058" y2="55295"/>
                        <a14:foregroundMark x1="83696" y1="57172" x2="83696" y2="57172"/>
                        <a14:foregroundMark x1="84420" y1="57708" x2="84420" y2="57708"/>
                        <a14:foregroundMark x1="83575" y1="58646" x2="83575" y2="58646"/>
                        <a14:foregroundMark x1="84783" y1="58445" x2="84783" y2="58445"/>
                        <a14:foregroundMark x1="85628" y1="59987" x2="85628" y2="59987"/>
                        <a14:foregroundMark x1="86111" y1="61595" x2="86111" y2="61595"/>
                        <a14:foregroundMark x1="70411" y1="49330" x2="70411" y2="49330"/>
                        <a14:foregroundMark x1="68599" y1="50737" x2="68599" y2="50737"/>
                        <a14:foregroundMark x1="38406" y1="62802" x2="38406" y2="62802"/>
                        <a14:foregroundMark x1="38527" y1="63807" x2="38527" y2="63807"/>
                        <a14:foregroundMark x1="37560" y1="66220" x2="37560" y2="66220"/>
                        <a14:foregroundMark x1="40338" y1="74129" x2="40338" y2="74129"/>
                        <a14:foregroundMark x1="39734" y1="73056" x2="39734" y2="73056"/>
                        <a14:foregroundMark x1="38043" y1="72185" x2="38043" y2="72185"/>
                        <a14:foregroundMark x1="40338" y1="74866" x2="40338" y2="74866"/>
                        <a14:foregroundMark x1="41667" y1="76273" x2="41667" y2="76273"/>
                        <a14:foregroundMark x1="42754" y1="77681" x2="42754" y2="77681"/>
                        <a14:foregroundMark x1="46981" y1="76609" x2="46981" y2="76609"/>
                        <a14:foregroundMark x1="50845" y1="76408" x2="50845" y2="76408"/>
                        <a14:foregroundMark x1="48671" y1="74598" x2="48671" y2="74598"/>
                        <a14:foregroundMark x1="49034" y1="77078" x2="49034" y2="77078"/>
                        <a14:foregroundMark x1="52415" y1="75067" x2="52415" y2="75067"/>
                        <a14:foregroundMark x1="52778" y1="77480" x2="52778" y2="77480"/>
                        <a14:foregroundMark x1="52415" y1="74598" x2="52415" y2="74598"/>
                        <a14:foregroundMark x1="53623" y1="77413" x2="53623" y2="77413"/>
                        <a14:foregroundMark x1="54227" y1="75000" x2="54227" y2="75000"/>
                        <a14:foregroundMark x1="55314" y1="77078" x2="55314" y2="77078"/>
                        <a14:foregroundMark x1="56401" y1="77748" x2="56401" y2="77748"/>
                        <a14:foregroundMark x1="55193" y1="74531" x2="55193" y2="74531"/>
                        <a14:foregroundMark x1="46014" y1="67024" x2="46014" y2="67024"/>
                        <a14:foregroundMark x1="48430" y1="67359" x2="48430" y2="67359"/>
                        <a14:foregroundMark x1="50725" y1="67560" x2="50725" y2="67560"/>
                        <a14:foregroundMark x1="82367" y1="61327" x2="82367" y2="61327"/>
                        <a14:foregroundMark x1="82488" y1="60791" x2="82488" y2="60791"/>
                        <a14:foregroundMark x1="85145" y1="62466" x2="85145" y2="62466"/>
                        <a14:foregroundMark x1="87923" y1="63204" x2="87923" y2="63204"/>
                        <a14:foregroundMark x1="88285" y1="63941" x2="88285" y2="63941"/>
                        <a14:foregroundMark x1="83213" y1="63271" x2="83213" y2="63271"/>
                        <a14:foregroundMark x1="86594" y1="64678" x2="86594" y2="64678"/>
                        <a14:foregroundMark x1="85870" y1="64008" x2="85870" y2="64008"/>
                        <a14:foregroundMark x1="88889" y1="65483" x2="88889" y2="65483"/>
                        <a14:foregroundMark x1="90700" y1="66287" x2="90700" y2="66287"/>
                        <a14:foregroundMark x1="90821" y1="67158" x2="90821" y2="67158"/>
                        <a14:foregroundMark x1="89855" y1="69437" x2="89855" y2="69437"/>
                        <a14:foregroundMark x1="89251" y1="71716" x2="89251" y2="71716"/>
                        <a14:foregroundMark x1="89734" y1="73525" x2="89734" y2="73525"/>
                        <a14:foregroundMark x1="87319" y1="76139" x2="87319" y2="76139"/>
                        <a14:foregroundMark x1="80435" y1="78284" x2="80435" y2="78284"/>
                        <a14:foregroundMark x1="78502" y1="78351" x2="78502" y2="78351"/>
                        <a14:foregroundMark x1="82005" y1="79290" x2="82005" y2="79290"/>
                        <a14:foregroundMark x1="78986" y1="80563" x2="78986" y2="80563"/>
                        <a14:foregroundMark x1="75725" y1="77279" x2="75725" y2="77279"/>
                        <a14:foregroundMark x1="77536" y1="82038" x2="77536" y2="82038"/>
                        <a14:foregroundMark x1="73551" y1="77882" x2="73551" y2="77882"/>
                        <a14:foregroundMark x1="77536" y1="81166" x2="77536" y2="81166"/>
                        <a14:foregroundMark x1="72343" y1="78552" x2="72343" y2="78552"/>
                        <a14:foregroundMark x1="71377" y1="80161" x2="71377" y2="80161"/>
                        <a14:foregroundMark x1="73551" y1="82105" x2="73551" y2="82105"/>
                        <a14:foregroundMark x1="73068" y1="84383" x2="73068" y2="84383"/>
                        <a14:foregroundMark x1="70411" y1="80563" x2="70411" y2="80563"/>
                        <a14:foregroundMark x1="68961" y1="81367" x2="68961" y2="81367"/>
                        <a14:foregroundMark x1="71014" y1="82909" x2="71014" y2="82909"/>
                        <a14:foregroundMark x1="73430" y1="83445" x2="73430" y2="83445"/>
                        <a14:foregroundMark x1="74758" y1="84182" x2="74758" y2="84182"/>
                        <a14:foregroundMark x1="68116" y1="81702" x2="68116" y2="81702"/>
                        <a14:foregroundMark x1="67029" y1="82172" x2="67029" y2="82172"/>
                        <a14:foregroundMark x1="67754" y1="82373" x2="67754" y2="82373"/>
                        <a14:foregroundMark x1="67633" y1="83378" x2="67633" y2="83378"/>
                        <a14:foregroundMark x1="69686" y1="85389" x2="69686" y2="85389"/>
                        <a14:foregroundMark x1="65217" y1="83043" x2="65217" y2="83043"/>
                        <a14:foregroundMark x1="70290" y1="87131" x2="70290" y2="87131"/>
                        <a14:foregroundMark x1="70773" y1="87265" x2="70773" y2="87265"/>
                        <a14:foregroundMark x1="71860" y1="86260" x2="71860" y2="86260"/>
                        <a14:foregroundMark x1="64493" y1="83445" x2="64493" y2="83445"/>
                        <a14:foregroundMark x1="67271" y1="85992" x2="67271" y2="85992"/>
                        <a14:foregroundMark x1="68841" y1="87601" x2="68841" y2="87601"/>
                        <a14:foregroundMark x1="68961" y1="88405" x2="68961" y2="88405"/>
                        <a14:foregroundMark x1="63285" y1="83981" x2="63285" y2="83981"/>
                        <a14:foregroundMark x1="62077" y1="84651" x2="62077" y2="84651"/>
                        <a14:foregroundMark x1="62077" y1="84450" x2="62077" y2="84450"/>
                        <a14:foregroundMark x1="62802" y1="84987" x2="62802" y2="84987"/>
                        <a14:foregroundMark x1="63164" y1="86059" x2="63164" y2="86059"/>
                        <a14:foregroundMark x1="60749" y1="85992" x2="60749" y2="85992"/>
                        <a14:foregroundMark x1="60870" y1="85657" x2="60870" y2="85657"/>
                        <a14:foregroundMark x1="60870" y1="85389" x2="60870" y2="85389"/>
                        <a14:foregroundMark x1="62077" y1="87534" x2="62077" y2="87534"/>
                        <a14:foregroundMark x1="64130" y1="88405" x2="64130" y2="88405"/>
                        <a14:foregroundMark x1="59783" y1="86729" x2="59783" y2="86729"/>
                        <a14:foregroundMark x1="59058" y1="87332" x2="59058" y2="87332"/>
                        <a14:foregroundMark x1="58937" y1="87668" x2="58937" y2="87668"/>
                        <a14:foregroundMark x1="62440" y1="89142" x2="62440" y2="89142"/>
                        <a14:foregroundMark x1="61836" y1="89745" x2="61836" y2="89745"/>
                        <a14:foregroundMark x1="49396" y1="86461" x2="49396" y2="86461"/>
                        <a14:foregroundMark x1="50725" y1="86796" x2="50725" y2="86796"/>
                        <a14:foregroundMark x1="49638" y1="86528" x2="49638" y2="86528"/>
                        <a14:foregroundMark x1="49275" y1="86193" x2="49275" y2="86193"/>
                        <a14:foregroundMark x1="50121" y1="89410" x2="50121" y2="89410"/>
                        <a14:foregroundMark x1="37077" y1="57775" x2="37077" y2="57775"/>
                        <a14:foregroundMark x1="30435" y1="59718" x2="30435" y2="59718"/>
                        <a14:foregroundMark x1="89372" y1="13271" x2="89372" y2="13271"/>
                        <a14:foregroundMark x1="88406" y1="14142" x2="88406" y2="14142"/>
                        <a14:foregroundMark x1="56280" y1="36863" x2="56280" y2="36863"/>
                        <a14:foregroundMark x1="60266" y1="35255" x2="60266" y2="35255"/>
                        <a14:foregroundMark x1="40338" y1="76944" x2="40338" y2="76944"/>
                        <a14:foregroundMark x1="43720" y1="79960" x2="43720" y2="79960"/>
                        <a14:foregroundMark x1="43599" y1="80898" x2="43599" y2="80898"/>
                        <a14:foregroundMark x1="42391" y1="79021" x2="42391" y2="79021"/>
                        <a14:foregroundMark x1="41546" y1="78418" x2="41546" y2="78418"/>
                        <a14:foregroundMark x1="40700" y1="78150" x2="40700" y2="78150"/>
                        <a14:foregroundMark x1="42512" y1="79960" x2="42512" y2="79960"/>
                        <a14:foregroundMark x1="43720" y1="81836" x2="43720" y2="81836"/>
                        <a14:foregroundMark x1="43720" y1="82641" x2="43720" y2="82641"/>
                        <a14:foregroundMark x1="42754" y1="81099" x2="42754" y2="81099"/>
                        <a14:foregroundMark x1="42995" y1="81971" x2="42995" y2="81971"/>
                        <a14:foregroundMark x1="41184" y1="79357" x2="41184" y2="79357"/>
                        <a14:foregroundMark x1="40338" y1="78686" x2="40338" y2="78686"/>
                        <a14:foregroundMark x1="41787" y1="80362" x2="41787" y2="80362"/>
                        <a14:foregroundMark x1="41787" y1="81367" x2="41787" y2="81367"/>
                        <a14:foregroundMark x1="39130" y1="76475" x2="39130" y2="76475"/>
                        <a14:foregroundMark x1="38647" y1="76072" x2="38647" y2="76072"/>
                        <a14:foregroundMark x1="37077" y1="67426" x2="37077" y2="67426"/>
                        <a14:foregroundMark x1="37440" y1="68700" x2="37440" y2="68700"/>
                        <a14:foregroundMark x1="33454" y1="62466" x2="33454" y2="62466"/>
                        <a14:foregroundMark x1="33816" y1="62399" x2="33816" y2="62399"/>
                        <a14:foregroundMark x1="32729" y1="62265" x2="32729" y2="62265"/>
                        <a14:foregroundMark x1="33816" y1="62198" x2="33816" y2="62198"/>
                        <a14:foregroundMark x1="33696" y1="62466" x2="33696" y2="62466"/>
                        <a14:foregroundMark x1="34179" y1="62399" x2="34179" y2="62399"/>
                        <a14:foregroundMark x1="33816" y1="62399" x2="33816" y2="62399"/>
                        <a14:foregroundMark x1="91063" y1="70845" x2="91063" y2="70845"/>
                        <a14:foregroundMark x1="90700" y1="70375" x2="90700" y2="70375"/>
                        <a14:foregroundMark x1="90942" y1="70576" x2="90942" y2="70576"/>
                        <a14:backgroundMark x1="38043" y1="76273" x2="38043" y2="76273"/>
                        <a14:backgroundMark x1="38285" y1="76542" x2="38285" y2="76542"/>
                        <a14:backgroundMark x1="37923" y1="76273" x2="37923" y2="76273"/>
                        <a14:backgroundMark x1="39493" y1="78820" x2="39493" y2="78820"/>
                        <a14:backgroundMark x1="39493" y1="78485" x2="39493" y2="78485"/>
                        <a14:backgroundMark x1="39614" y1="78887" x2="39614" y2="78887"/>
                        <a14:backgroundMark x1="39493" y1="78418" x2="39493" y2="78418"/>
                        <a14:backgroundMark x1="39976" y1="78887" x2="39976" y2="78887"/>
                        <a14:backgroundMark x1="39614" y1="78820" x2="39614" y2="78820"/>
                        <a14:backgroundMark x1="40821" y1="81635" x2="40821" y2="81635"/>
                        <a14:backgroundMark x1="40942" y1="81434" x2="40942" y2="81434"/>
                        <a14:backgroundMark x1="40821" y1="81635" x2="40821" y2="81635"/>
                        <a14:backgroundMark x1="40942" y1="81635" x2="40942" y2="81635"/>
                        <a14:backgroundMark x1="41546" y1="81971" x2="41546" y2="81971"/>
                        <a14:backgroundMark x1="40821" y1="81568" x2="40821" y2="81568"/>
                        <a14:backgroundMark x1="40821" y1="81099" x2="40821" y2="81099"/>
                        <a14:backgroundMark x1="40821" y1="81568" x2="40821" y2="81568"/>
                        <a14:backgroundMark x1="41425" y1="81702" x2="41425" y2="81702"/>
                        <a14:backgroundMark x1="40942" y1="81300" x2="40942" y2="81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65" y="738358"/>
            <a:ext cx="1025476" cy="18478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20714</TotalTime>
  <Words>845</Words>
  <Application>Microsoft Office PowerPoint</Application>
  <PresentationFormat>On-screen Show (16:9)</PresentationFormat>
  <Paragraphs>143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Arial</vt:lpstr>
      <vt:lpstr>Bebas Neue</vt:lpstr>
      <vt:lpstr>Calibri</vt:lpstr>
      <vt:lpstr>Office Theme</vt:lpstr>
      <vt:lpstr>PowerPoint Presentation</vt:lpstr>
      <vt:lpstr>PowerPoint Presentation</vt:lpstr>
      <vt:lpstr>Alicia V. Linzey award </vt:lpstr>
      <vt:lpstr>PowerPoint Presentation</vt:lpstr>
      <vt:lpstr>2025 African Research Fellowships   Jesse Alston Link Olson, co-Chairs (Marissa Dyck, presenting) </vt:lpstr>
      <vt:lpstr>PowerPoint Presentation</vt:lpstr>
      <vt:lpstr>PowerPoint Presentation</vt:lpstr>
      <vt:lpstr>2025 James L. Patton Award  </vt:lpstr>
      <vt:lpstr>Student Science Policy Awards</vt:lpstr>
      <vt:lpstr>PowerPoint Presentation</vt:lpstr>
      <vt:lpstr>PowerPoint Presentation</vt:lpstr>
      <vt:lpstr>PowerPoint Presentation</vt:lpstr>
      <vt:lpstr>PowerPoint Presentation</vt:lpstr>
      <vt:lpstr>2025 J. Mary Taylor Award</vt:lpstr>
      <vt:lpstr>2025 Rising Undergraduates  in Mammalogy travel support</vt:lpstr>
      <vt:lpstr>2025 Aldo Leopold Award</vt:lpstr>
      <vt:lpstr>2025 Murie Family Conservation Award</vt:lpstr>
      <vt:lpstr>2025 Grants-in-Aid of Research </vt:lpstr>
      <vt:lpstr>Elizabeth Horner Award </vt:lpstr>
      <vt:lpstr>Douglas Kamaru  University of Wyoming Iowa State University</vt:lpstr>
      <vt:lpstr>Maya Juman  University of Cambridge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Maher, Sean P</cp:lastModifiedBy>
  <cp:revision>68</cp:revision>
  <cp:lastPrinted>2025-06-20T22:15:44Z</cp:lastPrinted>
  <dcterms:modified xsi:type="dcterms:W3CDTF">2025-12-02T20:37:43Z</dcterms:modified>
</cp:coreProperties>
</file>